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8"/>
  </p:notesMasterIdLst>
  <p:sldIdLst>
    <p:sldId id="269" r:id="rId2"/>
    <p:sldId id="257" r:id="rId3"/>
    <p:sldId id="258" r:id="rId4"/>
    <p:sldId id="260" r:id="rId5"/>
    <p:sldId id="259" r:id="rId6"/>
    <p:sldId id="261" r:id="rId7"/>
    <p:sldId id="265" r:id="rId8"/>
    <p:sldId id="271" r:id="rId9"/>
    <p:sldId id="262" r:id="rId10"/>
    <p:sldId id="272" r:id="rId11"/>
    <p:sldId id="270" r:id="rId12"/>
    <p:sldId id="273" r:id="rId13"/>
    <p:sldId id="263" r:id="rId14"/>
    <p:sldId id="264" r:id="rId15"/>
    <p:sldId id="267" r:id="rId16"/>
    <p:sldId id="26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86604" autoAdjust="0"/>
  </p:normalViewPr>
  <p:slideViewPr>
    <p:cSldViewPr snapToGrid="0">
      <p:cViewPr varScale="1">
        <p:scale>
          <a:sx n="99" d="100"/>
          <a:sy n="99" d="100"/>
        </p:scale>
        <p:origin x="9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ata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www.gilmanscholarship.org/" TargetMode="External"/><Relationship Id="rId1" Type="http://schemas.openxmlformats.org/officeDocument/2006/relationships/hyperlink" Target="http://www.utrgv.edu/ipp" TargetMode="External"/><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diagrams/_rels/data6.xml.rels><?xml version="1.0" encoding="UTF-8" standalone="yes"?>
<Relationships xmlns="http://schemas.openxmlformats.org/package/2006/relationships"><Relationship Id="rId8" Type="http://schemas.openxmlformats.org/officeDocument/2006/relationships/image" Target="../media/image29.svg"/><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2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rawing3.xml.rels><?xml version="1.0" encoding="UTF-8" standalone="yes"?>
<Relationships xmlns="http://schemas.openxmlformats.org/package/2006/relationships"><Relationship Id="rId3" Type="http://schemas.openxmlformats.org/officeDocument/2006/relationships/hyperlink" Target="http://www.utrgv.edu/ipp" TargetMode="External"/><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hyperlink" Target="http://www.gilmanscholarship.org/" TargetMode="External"/><Relationship Id="rId5" Type="http://schemas.openxmlformats.org/officeDocument/2006/relationships/image" Target="../media/image19.svg"/><Relationship Id="rId4" Type="http://schemas.openxmlformats.org/officeDocument/2006/relationships/image" Target="../media/image18.png"/></Relationships>
</file>

<file path=ppt/diagrams/_rels/drawing6.xml.rels><?xml version="1.0" encoding="UTF-8" standalone="yes"?>
<Relationships xmlns="http://schemas.openxmlformats.org/package/2006/relationships"><Relationship Id="rId8" Type="http://schemas.openxmlformats.org/officeDocument/2006/relationships/image" Target="../media/image29.svg"/><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25.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F518E6-2FBB-485A-ABDC-675B16B36ED9}"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CEACE216-A5E0-4441-B976-6CD4C635DB77}">
      <dgm:prSet/>
      <dgm:spPr/>
      <dgm:t>
        <a:bodyPr/>
        <a:lstStyle/>
        <a:p>
          <a:r>
            <a:rPr lang="en-US"/>
            <a:t>Non-refundable $125 application fee</a:t>
          </a:r>
        </a:p>
      </dgm:t>
    </dgm:pt>
    <dgm:pt modelId="{4B662F1A-8889-45D3-816D-E427642DC591}" type="parTrans" cxnId="{13A667F7-AA59-451A-9756-884E7E127826}">
      <dgm:prSet/>
      <dgm:spPr/>
      <dgm:t>
        <a:bodyPr/>
        <a:lstStyle/>
        <a:p>
          <a:endParaRPr lang="en-US"/>
        </a:p>
      </dgm:t>
    </dgm:pt>
    <dgm:pt modelId="{DABD1588-B484-4C68-8771-F0A588ECC7C7}" type="sibTrans" cxnId="{13A667F7-AA59-451A-9756-884E7E127826}">
      <dgm:prSet/>
      <dgm:spPr/>
      <dgm:t>
        <a:bodyPr/>
        <a:lstStyle/>
        <a:p>
          <a:endParaRPr lang="en-US"/>
        </a:p>
      </dgm:t>
    </dgm:pt>
    <dgm:pt modelId="{C0A6C0B0-07E1-4CEF-A92E-EB475620BE18}">
      <dgm:prSet/>
      <dgm:spPr/>
      <dgm:t>
        <a:bodyPr/>
        <a:lstStyle/>
        <a:p>
          <a:r>
            <a:rPr lang="en-US"/>
            <a:t>Available for undergraduate, graduate and doctorate students</a:t>
          </a:r>
        </a:p>
      </dgm:t>
    </dgm:pt>
    <dgm:pt modelId="{AB47B919-A7D5-4710-A3B5-99E3D6FFF31E}" type="parTrans" cxnId="{EDF842E0-07DB-4287-B8F8-7D7684B20658}">
      <dgm:prSet/>
      <dgm:spPr/>
      <dgm:t>
        <a:bodyPr/>
        <a:lstStyle/>
        <a:p>
          <a:endParaRPr lang="en-US"/>
        </a:p>
      </dgm:t>
    </dgm:pt>
    <dgm:pt modelId="{42C0F531-7C25-45CF-8D8B-0E090419B144}" type="sibTrans" cxnId="{EDF842E0-07DB-4287-B8F8-7D7684B20658}">
      <dgm:prSet/>
      <dgm:spPr/>
      <dgm:t>
        <a:bodyPr/>
        <a:lstStyle/>
        <a:p>
          <a:endParaRPr lang="en-US"/>
        </a:p>
      </dgm:t>
    </dgm:pt>
    <dgm:pt modelId="{B5F52789-E754-4F8F-B131-71DC794B9B4B}">
      <dgm:prSet/>
      <dgm:spPr/>
      <dgm:t>
        <a:bodyPr/>
        <a:lstStyle/>
        <a:p>
          <a:r>
            <a:rPr lang="en-US"/>
            <a:t>Essay with 1,000 words or less describing your motivation and impact expected from this experience</a:t>
          </a:r>
        </a:p>
      </dgm:t>
    </dgm:pt>
    <dgm:pt modelId="{9AE45878-4531-4116-81A6-BC472D429420}" type="parTrans" cxnId="{EB96276F-5F4A-46E1-8519-0C805FF8F8A0}">
      <dgm:prSet/>
      <dgm:spPr/>
      <dgm:t>
        <a:bodyPr/>
        <a:lstStyle/>
        <a:p>
          <a:endParaRPr lang="en-US"/>
        </a:p>
      </dgm:t>
    </dgm:pt>
    <dgm:pt modelId="{9DFEDAEF-7A18-4DCC-B0CC-D292F557C621}" type="sibTrans" cxnId="{EB96276F-5F4A-46E1-8519-0C805FF8F8A0}">
      <dgm:prSet/>
      <dgm:spPr/>
      <dgm:t>
        <a:bodyPr/>
        <a:lstStyle/>
        <a:p>
          <a:endParaRPr lang="en-US"/>
        </a:p>
      </dgm:t>
    </dgm:pt>
    <dgm:pt modelId="{0C7BD2AD-62AC-4DEB-9F03-3F7808FFFEFB}">
      <dgm:prSet/>
      <dgm:spPr/>
      <dgm:t>
        <a:bodyPr/>
        <a:lstStyle/>
        <a:p>
          <a:r>
            <a:rPr lang="en-US"/>
            <a:t>Picture of passport or the passport application/receipt</a:t>
          </a:r>
        </a:p>
      </dgm:t>
    </dgm:pt>
    <dgm:pt modelId="{FE6CA0CE-758B-4831-8065-30371D6DB79D}" type="parTrans" cxnId="{405C7890-E930-4665-9111-EA22F7882FD8}">
      <dgm:prSet/>
      <dgm:spPr/>
      <dgm:t>
        <a:bodyPr/>
        <a:lstStyle/>
        <a:p>
          <a:endParaRPr lang="en-US"/>
        </a:p>
      </dgm:t>
    </dgm:pt>
    <dgm:pt modelId="{5EB69046-A100-4834-9468-080B665F0631}" type="sibTrans" cxnId="{405C7890-E930-4665-9111-EA22F7882FD8}">
      <dgm:prSet/>
      <dgm:spPr/>
      <dgm:t>
        <a:bodyPr/>
        <a:lstStyle/>
        <a:p>
          <a:endParaRPr lang="en-US"/>
        </a:p>
      </dgm:t>
    </dgm:pt>
    <dgm:pt modelId="{EC7726EC-2759-4787-90F4-FE8C10170271}">
      <dgm:prSet/>
      <dgm:spPr/>
      <dgm:t>
        <a:bodyPr/>
        <a:lstStyle/>
        <a:p>
          <a:r>
            <a:rPr lang="en-US"/>
            <a:t>Unofficial transcript</a:t>
          </a:r>
        </a:p>
      </dgm:t>
    </dgm:pt>
    <dgm:pt modelId="{CF65EDE9-7CAC-43B5-9D55-EA7A49FF227E}" type="parTrans" cxnId="{B8C05D72-6B59-4DDB-9A77-A699CB548C8D}">
      <dgm:prSet/>
      <dgm:spPr/>
      <dgm:t>
        <a:bodyPr/>
        <a:lstStyle/>
        <a:p>
          <a:endParaRPr lang="en-US"/>
        </a:p>
      </dgm:t>
    </dgm:pt>
    <dgm:pt modelId="{CCA4437A-A058-4F80-9127-F610704C11ED}" type="sibTrans" cxnId="{B8C05D72-6B59-4DDB-9A77-A699CB548C8D}">
      <dgm:prSet/>
      <dgm:spPr/>
      <dgm:t>
        <a:bodyPr/>
        <a:lstStyle/>
        <a:p>
          <a:endParaRPr lang="en-US"/>
        </a:p>
      </dgm:t>
    </dgm:pt>
    <dgm:pt modelId="{AA48FB92-1562-402E-9C03-9574C2A03788}" type="pres">
      <dgm:prSet presAssocID="{59F518E6-2FBB-485A-ABDC-675B16B36ED9}" presName="root" presStyleCnt="0">
        <dgm:presLayoutVars>
          <dgm:dir/>
          <dgm:resizeHandles val="exact"/>
        </dgm:presLayoutVars>
      </dgm:prSet>
      <dgm:spPr/>
    </dgm:pt>
    <dgm:pt modelId="{FBD48C24-3221-4634-99D9-FCBED6074460}" type="pres">
      <dgm:prSet presAssocID="{CEACE216-A5E0-4441-B976-6CD4C635DB77}" presName="compNode" presStyleCnt="0"/>
      <dgm:spPr/>
    </dgm:pt>
    <dgm:pt modelId="{1CF36440-3743-408A-82A2-A2407BFC0505}" type="pres">
      <dgm:prSet presAssocID="{CEACE216-A5E0-4441-B976-6CD4C635DB77}" presName="bgRect" presStyleLbl="bgShp" presStyleIdx="0" presStyleCnt="5"/>
      <dgm:spPr/>
    </dgm:pt>
    <dgm:pt modelId="{ECE0C996-783B-40DB-AF0F-B5F29D664A46}" type="pres">
      <dgm:prSet presAssocID="{CEACE216-A5E0-4441-B976-6CD4C635DB77}"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oney"/>
        </a:ext>
      </dgm:extLst>
    </dgm:pt>
    <dgm:pt modelId="{FE627A1C-8ED1-4291-B6FC-3A3FE648D905}" type="pres">
      <dgm:prSet presAssocID="{CEACE216-A5E0-4441-B976-6CD4C635DB77}" presName="spaceRect" presStyleCnt="0"/>
      <dgm:spPr/>
    </dgm:pt>
    <dgm:pt modelId="{42B79B5F-EA5A-4A40-A5A4-1E41D8B50372}" type="pres">
      <dgm:prSet presAssocID="{CEACE216-A5E0-4441-B976-6CD4C635DB77}" presName="parTx" presStyleLbl="revTx" presStyleIdx="0" presStyleCnt="5">
        <dgm:presLayoutVars>
          <dgm:chMax val="0"/>
          <dgm:chPref val="0"/>
        </dgm:presLayoutVars>
      </dgm:prSet>
      <dgm:spPr/>
    </dgm:pt>
    <dgm:pt modelId="{8692B476-CEC5-45B1-892E-BD2278A3E714}" type="pres">
      <dgm:prSet presAssocID="{DABD1588-B484-4C68-8771-F0A588ECC7C7}" presName="sibTrans" presStyleCnt="0"/>
      <dgm:spPr/>
    </dgm:pt>
    <dgm:pt modelId="{871D1515-089C-407D-81B4-0AA4295E3643}" type="pres">
      <dgm:prSet presAssocID="{C0A6C0B0-07E1-4CEF-A92E-EB475620BE18}" presName="compNode" presStyleCnt="0"/>
      <dgm:spPr/>
    </dgm:pt>
    <dgm:pt modelId="{0AFF03A6-7C5C-4772-AB27-63E149E87789}" type="pres">
      <dgm:prSet presAssocID="{C0A6C0B0-07E1-4CEF-A92E-EB475620BE18}" presName="bgRect" presStyleLbl="bgShp" presStyleIdx="1" presStyleCnt="5"/>
      <dgm:spPr/>
    </dgm:pt>
    <dgm:pt modelId="{9EA7CD9D-31C5-42D8-99C3-626BCFB82B33}" type="pres">
      <dgm:prSet presAssocID="{C0A6C0B0-07E1-4CEF-A92E-EB475620BE18}"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raduation Cap"/>
        </a:ext>
      </dgm:extLst>
    </dgm:pt>
    <dgm:pt modelId="{9AC8B346-6476-404E-BF29-427427A61B5E}" type="pres">
      <dgm:prSet presAssocID="{C0A6C0B0-07E1-4CEF-A92E-EB475620BE18}" presName="spaceRect" presStyleCnt="0"/>
      <dgm:spPr/>
    </dgm:pt>
    <dgm:pt modelId="{5628F151-2C58-4EA3-BA4C-C8877C3D47DE}" type="pres">
      <dgm:prSet presAssocID="{C0A6C0B0-07E1-4CEF-A92E-EB475620BE18}" presName="parTx" presStyleLbl="revTx" presStyleIdx="1" presStyleCnt="5">
        <dgm:presLayoutVars>
          <dgm:chMax val="0"/>
          <dgm:chPref val="0"/>
        </dgm:presLayoutVars>
      </dgm:prSet>
      <dgm:spPr/>
    </dgm:pt>
    <dgm:pt modelId="{668A8C2D-5E1E-440F-9E95-A5873D5D386C}" type="pres">
      <dgm:prSet presAssocID="{42C0F531-7C25-45CF-8D8B-0E090419B144}" presName="sibTrans" presStyleCnt="0"/>
      <dgm:spPr/>
    </dgm:pt>
    <dgm:pt modelId="{DD646271-78AC-4C18-8521-0EF17A2C2732}" type="pres">
      <dgm:prSet presAssocID="{B5F52789-E754-4F8F-B131-71DC794B9B4B}" presName="compNode" presStyleCnt="0"/>
      <dgm:spPr/>
    </dgm:pt>
    <dgm:pt modelId="{2209B3EC-1F69-4680-823E-65C0EAFA11C6}" type="pres">
      <dgm:prSet presAssocID="{B5F52789-E754-4F8F-B131-71DC794B9B4B}" presName="bgRect" presStyleLbl="bgShp" presStyleIdx="2" presStyleCnt="5"/>
      <dgm:spPr/>
    </dgm:pt>
    <dgm:pt modelId="{58CE4AC3-D8A3-4D8C-AE31-4D3A3FDD0A6B}" type="pres">
      <dgm:prSet presAssocID="{B5F52789-E754-4F8F-B131-71DC794B9B4B}"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encil"/>
        </a:ext>
      </dgm:extLst>
    </dgm:pt>
    <dgm:pt modelId="{6C7B637C-F644-4715-B3D1-522A3E0A4406}" type="pres">
      <dgm:prSet presAssocID="{B5F52789-E754-4F8F-B131-71DC794B9B4B}" presName="spaceRect" presStyleCnt="0"/>
      <dgm:spPr/>
    </dgm:pt>
    <dgm:pt modelId="{57D31414-E094-488E-BE7F-B48FCEB6F982}" type="pres">
      <dgm:prSet presAssocID="{B5F52789-E754-4F8F-B131-71DC794B9B4B}" presName="parTx" presStyleLbl="revTx" presStyleIdx="2" presStyleCnt="5">
        <dgm:presLayoutVars>
          <dgm:chMax val="0"/>
          <dgm:chPref val="0"/>
        </dgm:presLayoutVars>
      </dgm:prSet>
      <dgm:spPr/>
    </dgm:pt>
    <dgm:pt modelId="{1DB40584-132C-49F3-922C-0A755A7B1535}" type="pres">
      <dgm:prSet presAssocID="{9DFEDAEF-7A18-4DCC-B0CC-D292F557C621}" presName="sibTrans" presStyleCnt="0"/>
      <dgm:spPr/>
    </dgm:pt>
    <dgm:pt modelId="{C51DF8F1-33BC-4080-BC79-0F99C8BAF0D1}" type="pres">
      <dgm:prSet presAssocID="{0C7BD2AD-62AC-4DEB-9F03-3F7808FFFEFB}" presName="compNode" presStyleCnt="0"/>
      <dgm:spPr/>
    </dgm:pt>
    <dgm:pt modelId="{7DBF3A54-E40B-4B26-AC7B-01CBB9009D34}" type="pres">
      <dgm:prSet presAssocID="{0C7BD2AD-62AC-4DEB-9F03-3F7808FFFEFB}" presName="bgRect" presStyleLbl="bgShp" presStyleIdx="3" presStyleCnt="5"/>
      <dgm:spPr/>
    </dgm:pt>
    <dgm:pt modelId="{ABA733A0-6935-4753-AA0F-EF34A05A3D09}" type="pres">
      <dgm:prSet presAssocID="{0C7BD2AD-62AC-4DEB-9F03-3F7808FFFEFB}"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Employee Badge"/>
        </a:ext>
      </dgm:extLst>
    </dgm:pt>
    <dgm:pt modelId="{730C0149-E429-4527-90D1-F87782798E6C}" type="pres">
      <dgm:prSet presAssocID="{0C7BD2AD-62AC-4DEB-9F03-3F7808FFFEFB}" presName="spaceRect" presStyleCnt="0"/>
      <dgm:spPr/>
    </dgm:pt>
    <dgm:pt modelId="{E0924CE1-6BE7-47D2-87C9-F8D5981E0D4A}" type="pres">
      <dgm:prSet presAssocID="{0C7BD2AD-62AC-4DEB-9F03-3F7808FFFEFB}" presName="parTx" presStyleLbl="revTx" presStyleIdx="3" presStyleCnt="5">
        <dgm:presLayoutVars>
          <dgm:chMax val="0"/>
          <dgm:chPref val="0"/>
        </dgm:presLayoutVars>
      </dgm:prSet>
      <dgm:spPr/>
    </dgm:pt>
    <dgm:pt modelId="{073CCDFA-BC5B-476A-878B-3723C4EA1A59}" type="pres">
      <dgm:prSet presAssocID="{5EB69046-A100-4834-9468-080B665F0631}" presName="sibTrans" presStyleCnt="0"/>
      <dgm:spPr/>
    </dgm:pt>
    <dgm:pt modelId="{E21F1EA2-0DD6-49E6-8BDE-B37C1FEE9471}" type="pres">
      <dgm:prSet presAssocID="{EC7726EC-2759-4787-90F4-FE8C10170271}" presName="compNode" presStyleCnt="0"/>
      <dgm:spPr/>
    </dgm:pt>
    <dgm:pt modelId="{CD96325D-CC73-4483-B0CB-7C1936032FB5}" type="pres">
      <dgm:prSet presAssocID="{EC7726EC-2759-4787-90F4-FE8C10170271}" presName="bgRect" presStyleLbl="bgShp" presStyleIdx="4" presStyleCnt="5"/>
      <dgm:spPr/>
    </dgm:pt>
    <dgm:pt modelId="{A0565E42-E00D-43C5-BDF0-715D05FF4D70}" type="pres">
      <dgm:prSet presAssocID="{EC7726EC-2759-4787-90F4-FE8C10170271}"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Document"/>
        </a:ext>
      </dgm:extLst>
    </dgm:pt>
    <dgm:pt modelId="{03E62000-9898-49EE-8C33-99E0087B668B}" type="pres">
      <dgm:prSet presAssocID="{EC7726EC-2759-4787-90F4-FE8C10170271}" presName="spaceRect" presStyleCnt="0"/>
      <dgm:spPr/>
    </dgm:pt>
    <dgm:pt modelId="{8B5825CA-D182-4CDC-BF7E-3E806DF5B650}" type="pres">
      <dgm:prSet presAssocID="{EC7726EC-2759-4787-90F4-FE8C10170271}" presName="parTx" presStyleLbl="revTx" presStyleIdx="4" presStyleCnt="5">
        <dgm:presLayoutVars>
          <dgm:chMax val="0"/>
          <dgm:chPref val="0"/>
        </dgm:presLayoutVars>
      </dgm:prSet>
      <dgm:spPr/>
    </dgm:pt>
  </dgm:ptLst>
  <dgm:cxnLst>
    <dgm:cxn modelId="{33F84F4C-4DC2-42E2-B662-6411835AC367}" type="presOf" srcId="{CEACE216-A5E0-4441-B976-6CD4C635DB77}" destId="{42B79B5F-EA5A-4A40-A5A4-1E41D8B50372}" srcOrd="0" destOrd="0" presId="urn:microsoft.com/office/officeart/2018/2/layout/IconVerticalSolidList"/>
    <dgm:cxn modelId="{EB96276F-5F4A-46E1-8519-0C805FF8F8A0}" srcId="{59F518E6-2FBB-485A-ABDC-675B16B36ED9}" destId="{B5F52789-E754-4F8F-B131-71DC794B9B4B}" srcOrd="2" destOrd="0" parTransId="{9AE45878-4531-4116-81A6-BC472D429420}" sibTransId="{9DFEDAEF-7A18-4DCC-B0CC-D292F557C621}"/>
    <dgm:cxn modelId="{B8C05D72-6B59-4DDB-9A77-A699CB548C8D}" srcId="{59F518E6-2FBB-485A-ABDC-675B16B36ED9}" destId="{EC7726EC-2759-4787-90F4-FE8C10170271}" srcOrd="4" destOrd="0" parTransId="{CF65EDE9-7CAC-43B5-9D55-EA7A49FF227E}" sibTransId="{CCA4437A-A058-4F80-9127-F610704C11ED}"/>
    <dgm:cxn modelId="{405C7890-E930-4665-9111-EA22F7882FD8}" srcId="{59F518E6-2FBB-485A-ABDC-675B16B36ED9}" destId="{0C7BD2AD-62AC-4DEB-9F03-3F7808FFFEFB}" srcOrd="3" destOrd="0" parTransId="{FE6CA0CE-758B-4831-8065-30371D6DB79D}" sibTransId="{5EB69046-A100-4834-9468-080B665F0631}"/>
    <dgm:cxn modelId="{B9DA7899-BADA-4DBB-84F8-A03B7143DC31}" type="presOf" srcId="{B5F52789-E754-4F8F-B131-71DC794B9B4B}" destId="{57D31414-E094-488E-BE7F-B48FCEB6F982}" srcOrd="0" destOrd="0" presId="urn:microsoft.com/office/officeart/2018/2/layout/IconVerticalSolidList"/>
    <dgm:cxn modelId="{6A36CFB7-383F-4573-8E3A-AEC88E68F7A6}" type="presOf" srcId="{0C7BD2AD-62AC-4DEB-9F03-3F7808FFFEFB}" destId="{E0924CE1-6BE7-47D2-87C9-F8D5981E0D4A}" srcOrd="0" destOrd="0" presId="urn:microsoft.com/office/officeart/2018/2/layout/IconVerticalSolidList"/>
    <dgm:cxn modelId="{847C48CA-83C6-4C7C-A22F-BDF22058DB18}" type="presOf" srcId="{EC7726EC-2759-4787-90F4-FE8C10170271}" destId="{8B5825CA-D182-4CDC-BF7E-3E806DF5B650}" srcOrd="0" destOrd="0" presId="urn:microsoft.com/office/officeart/2018/2/layout/IconVerticalSolidList"/>
    <dgm:cxn modelId="{2E43D0DF-9979-47EF-8C4A-7B0110C3716D}" type="presOf" srcId="{C0A6C0B0-07E1-4CEF-A92E-EB475620BE18}" destId="{5628F151-2C58-4EA3-BA4C-C8877C3D47DE}" srcOrd="0" destOrd="0" presId="urn:microsoft.com/office/officeart/2018/2/layout/IconVerticalSolidList"/>
    <dgm:cxn modelId="{EDF842E0-07DB-4287-B8F8-7D7684B20658}" srcId="{59F518E6-2FBB-485A-ABDC-675B16B36ED9}" destId="{C0A6C0B0-07E1-4CEF-A92E-EB475620BE18}" srcOrd="1" destOrd="0" parTransId="{AB47B919-A7D5-4710-A3B5-99E3D6FFF31E}" sibTransId="{42C0F531-7C25-45CF-8D8B-0E090419B144}"/>
    <dgm:cxn modelId="{90E8E3E3-E0DD-496E-85B8-6F32F1166D97}" type="presOf" srcId="{59F518E6-2FBB-485A-ABDC-675B16B36ED9}" destId="{AA48FB92-1562-402E-9C03-9574C2A03788}" srcOrd="0" destOrd="0" presId="urn:microsoft.com/office/officeart/2018/2/layout/IconVerticalSolidList"/>
    <dgm:cxn modelId="{13A667F7-AA59-451A-9756-884E7E127826}" srcId="{59F518E6-2FBB-485A-ABDC-675B16B36ED9}" destId="{CEACE216-A5E0-4441-B976-6CD4C635DB77}" srcOrd="0" destOrd="0" parTransId="{4B662F1A-8889-45D3-816D-E427642DC591}" sibTransId="{DABD1588-B484-4C68-8771-F0A588ECC7C7}"/>
    <dgm:cxn modelId="{E6C25860-835C-4D3C-91A5-057BB97648B7}" type="presParOf" srcId="{AA48FB92-1562-402E-9C03-9574C2A03788}" destId="{FBD48C24-3221-4634-99D9-FCBED6074460}" srcOrd="0" destOrd="0" presId="urn:microsoft.com/office/officeart/2018/2/layout/IconVerticalSolidList"/>
    <dgm:cxn modelId="{8D57F758-CF76-4427-AE22-E8E21C89E18C}" type="presParOf" srcId="{FBD48C24-3221-4634-99D9-FCBED6074460}" destId="{1CF36440-3743-408A-82A2-A2407BFC0505}" srcOrd="0" destOrd="0" presId="urn:microsoft.com/office/officeart/2018/2/layout/IconVerticalSolidList"/>
    <dgm:cxn modelId="{BA158C49-469D-47CD-8C2B-918D4DE6DB5A}" type="presParOf" srcId="{FBD48C24-3221-4634-99D9-FCBED6074460}" destId="{ECE0C996-783B-40DB-AF0F-B5F29D664A46}" srcOrd="1" destOrd="0" presId="urn:microsoft.com/office/officeart/2018/2/layout/IconVerticalSolidList"/>
    <dgm:cxn modelId="{21305940-C9DF-413B-8251-02A17D921855}" type="presParOf" srcId="{FBD48C24-3221-4634-99D9-FCBED6074460}" destId="{FE627A1C-8ED1-4291-B6FC-3A3FE648D905}" srcOrd="2" destOrd="0" presId="urn:microsoft.com/office/officeart/2018/2/layout/IconVerticalSolidList"/>
    <dgm:cxn modelId="{2228DD76-13A8-4448-A557-C5F8E5D00CE1}" type="presParOf" srcId="{FBD48C24-3221-4634-99D9-FCBED6074460}" destId="{42B79B5F-EA5A-4A40-A5A4-1E41D8B50372}" srcOrd="3" destOrd="0" presId="urn:microsoft.com/office/officeart/2018/2/layout/IconVerticalSolidList"/>
    <dgm:cxn modelId="{2328811D-A546-4265-B9E6-C0EED6174057}" type="presParOf" srcId="{AA48FB92-1562-402E-9C03-9574C2A03788}" destId="{8692B476-CEC5-45B1-892E-BD2278A3E714}" srcOrd="1" destOrd="0" presId="urn:microsoft.com/office/officeart/2018/2/layout/IconVerticalSolidList"/>
    <dgm:cxn modelId="{C5693907-452B-4676-A268-61C6FAB1CACA}" type="presParOf" srcId="{AA48FB92-1562-402E-9C03-9574C2A03788}" destId="{871D1515-089C-407D-81B4-0AA4295E3643}" srcOrd="2" destOrd="0" presId="urn:microsoft.com/office/officeart/2018/2/layout/IconVerticalSolidList"/>
    <dgm:cxn modelId="{FE8EDBD0-3858-452F-B08A-2FA20488DA46}" type="presParOf" srcId="{871D1515-089C-407D-81B4-0AA4295E3643}" destId="{0AFF03A6-7C5C-4772-AB27-63E149E87789}" srcOrd="0" destOrd="0" presId="urn:microsoft.com/office/officeart/2018/2/layout/IconVerticalSolidList"/>
    <dgm:cxn modelId="{2DA14155-E57A-4228-AE69-D364B4C07B18}" type="presParOf" srcId="{871D1515-089C-407D-81B4-0AA4295E3643}" destId="{9EA7CD9D-31C5-42D8-99C3-626BCFB82B33}" srcOrd="1" destOrd="0" presId="urn:microsoft.com/office/officeart/2018/2/layout/IconVerticalSolidList"/>
    <dgm:cxn modelId="{C4E7A4B4-7C86-4049-9470-1557035DB491}" type="presParOf" srcId="{871D1515-089C-407D-81B4-0AA4295E3643}" destId="{9AC8B346-6476-404E-BF29-427427A61B5E}" srcOrd="2" destOrd="0" presId="urn:microsoft.com/office/officeart/2018/2/layout/IconVerticalSolidList"/>
    <dgm:cxn modelId="{AB57B627-D327-4567-A337-6B597F910977}" type="presParOf" srcId="{871D1515-089C-407D-81B4-0AA4295E3643}" destId="{5628F151-2C58-4EA3-BA4C-C8877C3D47DE}" srcOrd="3" destOrd="0" presId="urn:microsoft.com/office/officeart/2018/2/layout/IconVerticalSolidList"/>
    <dgm:cxn modelId="{DCA81FD2-8B64-4A12-B588-BD2DBBE153CF}" type="presParOf" srcId="{AA48FB92-1562-402E-9C03-9574C2A03788}" destId="{668A8C2D-5E1E-440F-9E95-A5873D5D386C}" srcOrd="3" destOrd="0" presId="urn:microsoft.com/office/officeart/2018/2/layout/IconVerticalSolidList"/>
    <dgm:cxn modelId="{47AB04FF-CBD1-4F82-AE0B-C9CBFA6797FA}" type="presParOf" srcId="{AA48FB92-1562-402E-9C03-9574C2A03788}" destId="{DD646271-78AC-4C18-8521-0EF17A2C2732}" srcOrd="4" destOrd="0" presId="urn:microsoft.com/office/officeart/2018/2/layout/IconVerticalSolidList"/>
    <dgm:cxn modelId="{8CD7ACEE-83ED-4D67-B758-F002C62F917B}" type="presParOf" srcId="{DD646271-78AC-4C18-8521-0EF17A2C2732}" destId="{2209B3EC-1F69-4680-823E-65C0EAFA11C6}" srcOrd="0" destOrd="0" presId="urn:microsoft.com/office/officeart/2018/2/layout/IconVerticalSolidList"/>
    <dgm:cxn modelId="{8CB1FD6F-E337-41B3-8D73-63E15211CEB9}" type="presParOf" srcId="{DD646271-78AC-4C18-8521-0EF17A2C2732}" destId="{58CE4AC3-D8A3-4D8C-AE31-4D3A3FDD0A6B}" srcOrd="1" destOrd="0" presId="urn:microsoft.com/office/officeart/2018/2/layout/IconVerticalSolidList"/>
    <dgm:cxn modelId="{3CB41D0B-32D9-4A7C-855D-532E8B508407}" type="presParOf" srcId="{DD646271-78AC-4C18-8521-0EF17A2C2732}" destId="{6C7B637C-F644-4715-B3D1-522A3E0A4406}" srcOrd="2" destOrd="0" presId="urn:microsoft.com/office/officeart/2018/2/layout/IconVerticalSolidList"/>
    <dgm:cxn modelId="{E6CE329A-9319-45F2-BE21-BA7BD67C006E}" type="presParOf" srcId="{DD646271-78AC-4C18-8521-0EF17A2C2732}" destId="{57D31414-E094-488E-BE7F-B48FCEB6F982}" srcOrd="3" destOrd="0" presId="urn:microsoft.com/office/officeart/2018/2/layout/IconVerticalSolidList"/>
    <dgm:cxn modelId="{AED2F191-3814-43AD-838E-D4F75C1B8B7F}" type="presParOf" srcId="{AA48FB92-1562-402E-9C03-9574C2A03788}" destId="{1DB40584-132C-49F3-922C-0A755A7B1535}" srcOrd="5" destOrd="0" presId="urn:microsoft.com/office/officeart/2018/2/layout/IconVerticalSolidList"/>
    <dgm:cxn modelId="{4EF3D288-C75A-4550-8777-83B2D2F1E671}" type="presParOf" srcId="{AA48FB92-1562-402E-9C03-9574C2A03788}" destId="{C51DF8F1-33BC-4080-BC79-0F99C8BAF0D1}" srcOrd="6" destOrd="0" presId="urn:microsoft.com/office/officeart/2018/2/layout/IconVerticalSolidList"/>
    <dgm:cxn modelId="{1B79B493-331B-4DF8-9AA0-96952F3758DA}" type="presParOf" srcId="{C51DF8F1-33BC-4080-BC79-0F99C8BAF0D1}" destId="{7DBF3A54-E40B-4B26-AC7B-01CBB9009D34}" srcOrd="0" destOrd="0" presId="urn:microsoft.com/office/officeart/2018/2/layout/IconVerticalSolidList"/>
    <dgm:cxn modelId="{ED94D048-0921-4193-AEE3-C0B296DD4169}" type="presParOf" srcId="{C51DF8F1-33BC-4080-BC79-0F99C8BAF0D1}" destId="{ABA733A0-6935-4753-AA0F-EF34A05A3D09}" srcOrd="1" destOrd="0" presId="urn:microsoft.com/office/officeart/2018/2/layout/IconVerticalSolidList"/>
    <dgm:cxn modelId="{35817C9C-52C6-4397-9A4A-6B2818DAB2BD}" type="presParOf" srcId="{C51DF8F1-33BC-4080-BC79-0F99C8BAF0D1}" destId="{730C0149-E429-4527-90D1-F87782798E6C}" srcOrd="2" destOrd="0" presId="urn:microsoft.com/office/officeart/2018/2/layout/IconVerticalSolidList"/>
    <dgm:cxn modelId="{1F938990-96B0-4229-B4B9-2D329F9AE863}" type="presParOf" srcId="{C51DF8F1-33BC-4080-BC79-0F99C8BAF0D1}" destId="{E0924CE1-6BE7-47D2-87C9-F8D5981E0D4A}" srcOrd="3" destOrd="0" presId="urn:microsoft.com/office/officeart/2018/2/layout/IconVerticalSolidList"/>
    <dgm:cxn modelId="{03E03F34-52C9-47FA-AA86-8143DCECB747}" type="presParOf" srcId="{AA48FB92-1562-402E-9C03-9574C2A03788}" destId="{073CCDFA-BC5B-476A-878B-3723C4EA1A59}" srcOrd="7" destOrd="0" presId="urn:microsoft.com/office/officeart/2018/2/layout/IconVerticalSolidList"/>
    <dgm:cxn modelId="{E941A8DB-285C-4189-82E1-2EE1FA24C1C7}" type="presParOf" srcId="{AA48FB92-1562-402E-9C03-9574C2A03788}" destId="{E21F1EA2-0DD6-49E6-8BDE-B37C1FEE9471}" srcOrd="8" destOrd="0" presId="urn:microsoft.com/office/officeart/2018/2/layout/IconVerticalSolidList"/>
    <dgm:cxn modelId="{8E62837A-5147-466B-9A30-DDB72B6EA587}" type="presParOf" srcId="{E21F1EA2-0DD6-49E6-8BDE-B37C1FEE9471}" destId="{CD96325D-CC73-4483-B0CB-7C1936032FB5}" srcOrd="0" destOrd="0" presId="urn:microsoft.com/office/officeart/2018/2/layout/IconVerticalSolidList"/>
    <dgm:cxn modelId="{6D46C406-762A-40B1-981F-AFDE23AD84F9}" type="presParOf" srcId="{E21F1EA2-0DD6-49E6-8BDE-B37C1FEE9471}" destId="{A0565E42-E00D-43C5-BDF0-715D05FF4D70}" srcOrd="1" destOrd="0" presId="urn:microsoft.com/office/officeart/2018/2/layout/IconVerticalSolidList"/>
    <dgm:cxn modelId="{E7516552-75A7-4C70-8F7F-7DB4D9814C54}" type="presParOf" srcId="{E21F1EA2-0DD6-49E6-8BDE-B37C1FEE9471}" destId="{03E62000-9898-49EE-8C33-99E0087B668B}" srcOrd="2" destOrd="0" presId="urn:microsoft.com/office/officeart/2018/2/layout/IconVerticalSolidList"/>
    <dgm:cxn modelId="{E7AD13F3-BD24-4D08-BFA6-8D98123770FE}" type="presParOf" srcId="{E21F1EA2-0DD6-49E6-8BDE-B37C1FEE9471}" destId="{8B5825CA-D182-4CDC-BF7E-3E806DF5B65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2437E58-11BE-473D-A1C7-50353AF60FEA}" type="doc">
      <dgm:prSet loTypeId="urn:microsoft.com/office/officeart/2008/layout/LinedList" loCatId="list" qsTypeId="urn:microsoft.com/office/officeart/2005/8/quickstyle/simple4" qsCatId="simple" csTypeId="urn:microsoft.com/office/officeart/2005/8/colors/colorful2" csCatId="colorful"/>
      <dgm:spPr/>
      <dgm:t>
        <a:bodyPr/>
        <a:lstStyle/>
        <a:p>
          <a:endParaRPr lang="en-US"/>
        </a:p>
      </dgm:t>
    </dgm:pt>
    <dgm:pt modelId="{3C4EAF20-432F-42D7-97EC-7D424CE6C6AF}">
      <dgm:prSet/>
      <dgm:spPr/>
      <dgm:t>
        <a:bodyPr/>
        <a:lstStyle/>
        <a:p>
          <a:r>
            <a:rPr lang="en-US"/>
            <a:t>Once all supporting documentation and application is completed the review process finalizes </a:t>
          </a:r>
        </a:p>
      </dgm:t>
    </dgm:pt>
    <dgm:pt modelId="{E6736BC9-FE79-42D2-95B2-70B858CF76F9}" type="parTrans" cxnId="{B7B07BF9-6A02-4BFF-8167-2D76F00F239F}">
      <dgm:prSet/>
      <dgm:spPr/>
      <dgm:t>
        <a:bodyPr/>
        <a:lstStyle/>
        <a:p>
          <a:endParaRPr lang="en-US"/>
        </a:p>
      </dgm:t>
    </dgm:pt>
    <dgm:pt modelId="{E8FE41B2-0C4E-4427-B0FD-3016DBD3E6DD}" type="sibTrans" cxnId="{B7B07BF9-6A02-4BFF-8167-2D76F00F239F}">
      <dgm:prSet/>
      <dgm:spPr/>
      <dgm:t>
        <a:bodyPr/>
        <a:lstStyle/>
        <a:p>
          <a:endParaRPr lang="en-US"/>
        </a:p>
      </dgm:t>
    </dgm:pt>
    <dgm:pt modelId="{10DB0A91-ABA9-4C64-AA43-337B40A5A0F2}">
      <dgm:prSet/>
      <dgm:spPr/>
      <dgm:t>
        <a:bodyPr/>
        <a:lstStyle/>
        <a:p>
          <a:r>
            <a:rPr lang="en-US"/>
            <a:t>You will be notified if you have been approved </a:t>
          </a:r>
        </a:p>
      </dgm:t>
    </dgm:pt>
    <dgm:pt modelId="{D4BA0D1C-8475-4CE6-BB7F-5491E63F494A}" type="parTrans" cxnId="{F8C307E7-CE06-4C8B-8C1B-6364986845B8}">
      <dgm:prSet/>
      <dgm:spPr/>
      <dgm:t>
        <a:bodyPr/>
        <a:lstStyle/>
        <a:p>
          <a:endParaRPr lang="en-US"/>
        </a:p>
      </dgm:t>
    </dgm:pt>
    <dgm:pt modelId="{4493D7C2-06ED-49A0-B402-7535FB7A9B60}" type="sibTrans" cxnId="{F8C307E7-CE06-4C8B-8C1B-6364986845B8}">
      <dgm:prSet/>
      <dgm:spPr/>
      <dgm:t>
        <a:bodyPr/>
        <a:lstStyle/>
        <a:p>
          <a:endParaRPr lang="en-US"/>
        </a:p>
      </dgm:t>
    </dgm:pt>
    <dgm:pt modelId="{01ADE696-4E11-4EDD-84F2-B13FEDCDF5B0}">
      <dgm:prSet/>
      <dgm:spPr/>
      <dgm:t>
        <a:bodyPr/>
        <a:lstStyle/>
        <a:p>
          <a:r>
            <a:rPr lang="en-US"/>
            <a:t>Travel and logistics will be communicated to you after the approval</a:t>
          </a:r>
        </a:p>
      </dgm:t>
    </dgm:pt>
    <dgm:pt modelId="{9BB7BA8D-9D8D-4ABF-AAD2-A3AA083E3C85}" type="parTrans" cxnId="{C1A266F6-CC07-432E-970D-BB39DB7F300C}">
      <dgm:prSet/>
      <dgm:spPr/>
      <dgm:t>
        <a:bodyPr/>
        <a:lstStyle/>
        <a:p>
          <a:endParaRPr lang="en-US"/>
        </a:p>
      </dgm:t>
    </dgm:pt>
    <dgm:pt modelId="{3C2DC701-5F56-4013-890D-69CEC9E04285}" type="sibTrans" cxnId="{C1A266F6-CC07-432E-970D-BB39DB7F300C}">
      <dgm:prSet/>
      <dgm:spPr/>
      <dgm:t>
        <a:bodyPr/>
        <a:lstStyle/>
        <a:p>
          <a:endParaRPr lang="en-US"/>
        </a:p>
      </dgm:t>
    </dgm:pt>
    <dgm:pt modelId="{1412F5B3-DC81-4D6E-A763-0AC51C294FA4}" type="pres">
      <dgm:prSet presAssocID="{A2437E58-11BE-473D-A1C7-50353AF60FEA}" presName="vert0" presStyleCnt="0">
        <dgm:presLayoutVars>
          <dgm:dir/>
          <dgm:animOne val="branch"/>
          <dgm:animLvl val="lvl"/>
        </dgm:presLayoutVars>
      </dgm:prSet>
      <dgm:spPr/>
    </dgm:pt>
    <dgm:pt modelId="{BC4A88FA-6937-4584-A383-B0442E770540}" type="pres">
      <dgm:prSet presAssocID="{3C4EAF20-432F-42D7-97EC-7D424CE6C6AF}" presName="thickLine" presStyleLbl="alignNode1" presStyleIdx="0" presStyleCnt="3"/>
      <dgm:spPr/>
    </dgm:pt>
    <dgm:pt modelId="{D6DC9431-6C5D-4450-97C1-384B622AC7FA}" type="pres">
      <dgm:prSet presAssocID="{3C4EAF20-432F-42D7-97EC-7D424CE6C6AF}" presName="horz1" presStyleCnt="0"/>
      <dgm:spPr/>
    </dgm:pt>
    <dgm:pt modelId="{89855EBB-1E7B-4FCF-B6E5-3C50E7A5ED01}" type="pres">
      <dgm:prSet presAssocID="{3C4EAF20-432F-42D7-97EC-7D424CE6C6AF}" presName="tx1" presStyleLbl="revTx" presStyleIdx="0" presStyleCnt="3"/>
      <dgm:spPr/>
    </dgm:pt>
    <dgm:pt modelId="{1C80F28C-1352-4D85-8AE8-1B528F2E6837}" type="pres">
      <dgm:prSet presAssocID="{3C4EAF20-432F-42D7-97EC-7D424CE6C6AF}" presName="vert1" presStyleCnt="0"/>
      <dgm:spPr/>
    </dgm:pt>
    <dgm:pt modelId="{94E423AC-6600-49C6-BB12-1383F04C3118}" type="pres">
      <dgm:prSet presAssocID="{10DB0A91-ABA9-4C64-AA43-337B40A5A0F2}" presName="thickLine" presStyleLbl="alignNode1" presStyleIdx="1" presStyleCnt="3"/>
      <dgm:spPr/>
    </dgm:pt>
    <dgm:pt modelId="{AC051D40-F42C-4B72-B5D1-2350EC036AFE}" type="pres">
      <dgm:prSet presAssocID="{10DB0A91-ABA9-4C64-AA43-337B40A5A0F2}" presName="horz1" presStyleCnt="0"/>
      <dgm:spPr/>
    </dgm:pt>
    <dgm:pt modelId="{F4EC9421-893C-4577-8E2B-6BCC610E17E2}" type="pres">
      <dgm:prSet presAssocID="{10DB0A91-ABA9-4C64-AA43-337B40A5A0F2}" presName="tx1" presStyleLbl="revTx" presStyleIdx="1" presStyleCnt="3"/>
      <dgm:spPr/>
    </dgm:pt>
    <dgm:pt modelId="{E5659D98-F429-44FC-B0E5-22D20DF129C7}" type="pres">
      <dgm:prSet presAssocID="{10DB0A91-ABA9-4C64-AA43-337B40A5A0F2}" presName="vert1" presStyleCnt="0"/>
      <dgm:spPr/>
    </dgm:pt>
    <dgm:pt modelId="{1183EB75-C848-4848-B8C7-4B5C413ED4EE}" type="pres">
      <dgm:prSet presAssocID="{01ADE696-4E11-4EDD-84F2-B13FEDCDF5B0}" presName="thickLine" presStyleLbl="alignNode1" presStyleIdx="2" presStyleCnt="3"/>
      <dgm:spPr/>
    </dgm:pt>
    <dgm:pt modelId="{7EFCB87A-045E-4668-AF6B-3870EF34276F}" type="pres">
      <dgm:prSet presAssocID="{01ADE696-4E11-4EDD-84F2-B13FEDCDF5B0}" presName="horz1" presStyleCnt="0"/>
      <dgm:spPr/>
    </dgm:pt>
    <dgm:pt modelId="{FE66C650-2A39-47DA-B792-FEB8F4962E1D}" type="pres">
      <dgm:prSet presAssocID="{01ADE696-4E11-4EDD-84F2-B13FEDCDF5B0}" presName="tx1" presStyleLbl="revTx" presStyleIdx="2" presStyleCnt="3"/>
      <dgm:spPr/>
    </dgm:pt>
    <dgm:pt modelId="{F6023A70-4108-4FB1-8847-45B8218BB44F}" type="pres">
      <dgm:prSet presAssocID="{01ADE696-4E11-4EDD-84F2-B13FEDCDF5B0}" presName="vert1" presStyleCnt="0"/>
      <dgm:spPr/>
    </dgm:pt>
  </dgm:ptLst>
  <dgm:cxnLst>
    <dgm:cxn modelId="{C2D8E401-6B4A-4DEF-90BE-013395CDC7C9}" type="presOf" srcId="{01ADE696-4E11-4EDD-84F2-B13FEDCDF5B0}" destId="{FE66C650-2A39-47DA-B792-FEB8F4962E1D}" srcOrd="0" destOrd="0" presId="urn:microsoft.com/office/officeart/2008/layout/LinedList"/>
    <dgm:cxn modelId="{4DC9575B-24EF-4F19-AF22-823D77879E12}" type="presOf" srcId="{3C4EAF20-432F-42D7-97EC-7D424CE6C6AF}" destId="{89855EBB-1E7B-4FCF-B6E5-3C50E7A5ED01}" srcOrd="0" destOrd="0" presId="urn:microsoft.com/office/officeart/2008/layout/LinedList"/>
    <dgm:cxn modelId="{6FE5BF85-CF21-4EED-8DC7-2CB345CB1BC2}" type="presOf" srcId="{10DB0A91-ABA9-4C64-AA43-337B40A5A0F2}" destId="{F4EC9421-893C-4577-8E2B-6BCC610E17E2}" srcOrd="0" destOrd="0" presId="urn:microsoft.com/office/officeart/2008/layout/LinedList"/>
    <dgm:cxn modelId="{F8C307E7-CE06-4C8B-8C1B-6364986845B8}" srcId="{A2437E58-11BE-473D-A1C7-50353AF60FEA}" destId="{10DB0A91-ABA9-4C64-AA43-337B40A5A0F2}" srcOrd="1" destOrd="0" parTransId="{D4BA0D1C-8475-4CE6-BB7F-5491E63F494A}" sibTransId="{4493D7C2-06ED-49A0-B402-7535FB7A9B60}"/>
    <dgm:cxn modelId="{C7DC92F3-F9A5-48A8-B005-1BAA15861423}" type="presOf" srcId="{A2437E58-11BE-473D-A1C7-50353AF60FEA}" destId="{1412F5B3-DC81-4D6E-A763-0AC51C294FA4}" srcOrd="0" destOrd="0" presId="urn:microsoft.com/office/officeart/2008/layout/LinedList"/>
    <dgm:cxn modelId="{C1A266F6-CC07-432E-970D-BB39DB7F300C}" srcId="{A2437E58-11BE-473D-A1C7-50353AF60FEA}" destId="{01ADE696-4E11-4EDD-84F2-B13FEDCDF5B0}" srcOrd="2" destOrd="0" parTransId="{9BB7BA8D-9D8D-4ABF-AAD2-A3AA083E3C85}" sibTransId="{3C2DC701-5F56-4013-890D-69CEC9E04285}"/>
    <dgm:cxn modelId="{B7B07BF9-6A02-4BFF-8167-2D76F00F239F}" srcId="{A2437E58-11BE-473D-A1C7-50353AF60FEA}" destId="{3C4EAF20-432F-42D7-97EC-7D424CE6C6AF}" srcOrd="0" destOrd="0" parTransId="{E6736BC9-FE79-42D2-95B2-70B858CF76F9}" sibTransId="{E8FE41B2-0C4E-4427-B0FD-3016DBD3E6DD}"/>
    <dgm:cxn modelId="{978CE80A-0B1E-43E3-A3EE-761C1EFC70B1}" type="presParOf" srcId="{1412F5B3-DC81-4D6E-A763-0AC51C294FA4}" destId="{BC4A88FA-6937-4584-A383-B0442E770540}" srcOrd="0" destOrd="0" presId="urn:microsoft.com/office/officeart/2008/layout/LinedList"/>
    <dgm:cxn modelId="{D72270DD-2D8F-4B38-9FC8-6583EAC65523}" type="presParOf" srcId="{1412F5B3-DC81-4D6E-A763-0AC51C294FA4}" destId="{D6DC9431-6C5D-4450-97C1-384B622AC7FA}" srcOrd="1" destOrd="0" presId="urn:microsoft.com/office/officeart/2008/layout/LinedList"/>
    <dgm:cxn modelId="{A3131996-B522-4951-BF9A-2215D71BA1DE}" type="presParOf" srcId="{D6DC9431-6C5D-4450-97C1-384B622AC7FA}" destId="{89855EBB-1E7B-4FCF-B6E5-3C50E7A5ED01}" srcOrd="0" destOrd="0" presId="urn:microsoft.com/office/officeart/2008/layout/LinedList"/>
    <dgm:cxn modelId="{BE107A64-685E-4C5D-B8D7-7EFF56011F64}" type="presParOf" srcId="{D6DC9431-6C5D-4450-97C1-384B622AC7FA}" destId="{1C80F28C-1352-4D85-8AE8-1B528F2E6837}" srcOrd="1" destOrd="0" presId="urn:microsoft.com/office/officeart/2008/layout/LinedList"/>
    <dgm:cxn modelId="{23198FEB-234E-44B9-9DE1-AD2276E0373F}" type="presParOf" srcId="{1412F5B3-DC81-4D6E-A763-0AC51C294FA4}" destId="{94E423AC-6600-49C6-BB12-1383F04C3118}" srcOrd="2" destOrd="0" presId="urn:microsoft.com/office/officeart/2008/layout/LinedList"/>
    <dgm:cxn modelId="{EE8E6F64-D535-4C7C-A0E9-18503087448F}" type="presParOf" srcId="{1412F5B3-DC81-4D6E-A763-0AC51C294FA4}" destId="{AC051D40-F42C-4B72-B5D1-2350EC036AFE}" srcOrd="3" destOrd="0" presId="urn:microsoft.com/office/officeart/2008/layout/LinedList"/>
    <dgm:cxn modelId="{B7C41014-B682-4A87-8A46-875419BD14E4}" type="presParOf" srcId="{AC051D40-F42C-4B72-B5D1-2350EC036AFE}" destId="{F4EC9421-893C-4577-8E2B-6BCC610E17E2}" srcOrd="0" destOrd="0" presId="urn:microsoft.com/office/officeart/2008/layout/LinedList"/>
    <dgm:cxn modelId="{9D7756F2-025D-4378-B55D-96A8E8C30A12}" type="presParOf" srcId="{AC051D40-F42C-4B72-B5D1-2350EC036AFE}" destId="{E5659D98-F429-44FC-B0E5-22D20DF129C7}" srcOrd="1" destOrd="0" presId="urn:microsoft.com/office/officeart/2008/layout/LinedList"/>
    <dgm:cxn modelId="{14BB8C1D-F171-4053-8F0C-C6E624D2AA15}" type="presParOf" srcId="{1412F5B3-DC81-4D6E-A763-0AC51C294FA4}" destId="{1183EB75-C848-4848-B8C7-4B5C413ED4EE}" srcOrd="4" destOrd="0" presId="urn:microsoft.com/office/officeart/2008/layout/LinedList"/>
    <dgm:cxn modelId="{82FF8422-BC71-452D-B7D4-A0F173A6566F}" type="presParOf" srcId="{1412F5B3-DC81-4D6E-A763-0AC51C294FA4}" destId="{7EFCB87A-045E-4668-AF6B-3870EF34276F}" srcOrd="5" destOrd="0" presId="urn:microsoft.com/office/officeart/2008/layout/LinedList"/>
    <dgm:cxn modelId="{5AF32957-3463-4B41-A380-D77F522DA2B0}" type="presParOf" srcId="{7EFCB87A-045E-4668-AF6B-3870EF34276F}" destId="{FE66C650-2A39-47DA-B792-FEB8F4962E1D}" srcOrd="0" destOrd="0" presId="urn:microsoft.com/office/officeart/2008/layout/LinedList"/>
    <dgm:cxn modelId="{15337BEA-AC51-4C3A-A703-75A435430DDF}" type="presParOf" srcId="{7EFCB87A-045E-4668-AF6B-3870EF34276F}" destId="{F6023A70-4108-4FB1-8847-45B8218BB44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992F152-A8A8-4871-8E1C-B5A28206A339}" type="doc">
      <dgm:prSet loTypeId="urn:microsoft.com/office/officeart/2018/2/layout/IconLabelList" loCatId="icon" qsTypeId="urn:microsoft.com/office/officeart/2005/8/quickstyle/simple2" qsCatId="simple" csTypeId="urn:microsoft.com/office/officeart/2005/8/colors/accent1_2" csCatId="accent1" phldr="1"/>
      <dgm:spPr/>
      <dgm:t>
        <a:bodyPr/>
        <a:lstStyle/>
        <a:p>
          <a:endParaRPr lang="en-US"/>
        </a:p>
      </dgm:t>
    </dgm:pt>
    <dgm:pt modelId="{E459CA31-D6EE-4575-9A5F-C9A70B4BEC18}">
      <dgm:prSet custT="1"/>
      <dgm:spPr/>
      <dgm:t>
        <a:bodyPr/>
        <a:lstStyle/>
        <a:p>
          <a:pPr>
            <a:lnSpc>
              <a:spcPct val="100000"/>
            </a:lnSpc>
          </a:pPr>
          <a:r>
            <a:rPr lang="en-US" sz="1800" b="1" dirty="0"/>
            <a:t>International Education Fee Scholarship</a:t>
          </a:r>
        </a:p>
        <a:p>
          <a:pPr>
            <a:lnSpc>
              <a:spcPct val="100000"/>
            </a:lnSpc>
          </a:pPr>
          <a:r>
            <a:rPr lang="en-US" sz="1800" dirty="0"/>
            <a:t>Provides funding between $1,000 - $1,200 per student</a:t>
          </a:r>
        </a:p>
        <a:p>
          <a:pPr>
            <a:lnSpc>
              <a:spcPct val="100000"/>
            </a:lnSpc>
          </a:pPr>
          <a:r>
            <a:rPr lang="en-US" sz="1800" dirty="0"/>
            <a:t>First-come first-served basis</a:t>
          </a:r>
        </a:p>
        <a:p>
          <a:pPr>
            <a:lnSpc>
              <a:spcPct val="100000"/>
            </a:lnSpc>
          </a:pPr>
          <a:r>
            <a:rPr lang="en-US" sz="1800" dirty="0"/>
            <a:t> To apply </a:t>
          </a:r>
          <a:r>
            <a:rPr lang="en-US" sz="1800" dirty="0">
              <a:hlinkClick xmlns:r="http://schemas.openxmlformats.org/officeDocument/2006/relationships" r:id="rId1"/>
            </a:rPr>
            <a:t>www.utrgv.edu/ipp</a:t>
          </a:r>
          <a:r>
            <a:rPr lang="en-US" sz="1800" dirty="0"/>
            <a:t> </a:t>
          </a:r>
        </a:p>
      </dgm:t>
    </dgm:pt>
    <dgm:pt modelId="{82575F36-87F5-437C-9560-BBF981BAFF73}" type="parTrans" cxnId="{0D6C13E6-2169-4D2D-95A5-D34B5EBDFCC8}">
      <dgm:prSet/>
      <dgm:spPr/>
      <dgm:t>
        <a:bodyPr/>
        <a:lstStyle/>
        <a:p>
          <a:endParaRPr lang="en-US"/>
        </a:p>
      </dgm:t>
    </dgm:pt>
    <dgm:pt modelId="{9260E390-EB31-459B-A09E-B6B58050A82E}" type="sibTrans" cxnId="{0D6C13E6-2169-4D2D-95A5-D34B5EBDFCC8}">
      <dgm:prSet/>
      <dgm:spPr/>
      <dgm:t>
        <a:bodyPr/>
        <a:lstStyle/>
        <a:p>
          <a:endParaRPr lang="en-US"/>
        </a:p>
      </dgm:t>
    </dgm:pt>
    <dgm:pt modelId="{0ABC93A5-60F9-4693-A18A-7CE7028DC986}">
      <dgm:prSet custT="1"/>
      <dgm:spPr/>
      <dgm:t>
        <a:bodyPr/>
        <a:lstStyle/>
        <a:p>
          <a:pPr>
            <a:lnSpc>
              <a:spcPct val="100000"/>
            </a:lnSpc>
          </a:pPr>
          <a:r>
            <a:rPr lang="en-US" sz="1800" b="1" dirty="0"/>
            <a:t>Gilman International Scholarship</a:t>
          </a:r>
        </a:p>
        <a:p>
          <a:pPr>
            <a:lnSpc>
              <a:spcPct val="100000"/>
            </a:lnSpc>
          </a:pPr>
          <a:r>
            <a:rPr lang="en-US" sz="1800" dirty="0"/>
            <a:t>Federal Scholarship</a:t>
          </a:r>
        </a:p>
        <a:p>
          <a:pPr>
            <a:lnSpc>
              <a:spcPct val="100000"/>
            </a:lnSpc>
          </a:pPr>
          <a:r>
            <a:rPr lang="en-US" sz="1800" dirty="0"/>
            <a:t>20 vaqueros were awarded $78,000 in AY 22-23 to fund study abroad</a:t>
          </a:r>
          <a:br>
            <a:rPr lang="en-US" sz="1800" dirty="0"/>
          </a:br>
          <a:r>
            <a:rPr lang="en-US" sz="1800" dirty="0"/>
            <a:t>Deadline March 9</a:t>
          </a:r>
          <a:r>
            <a:rPr lang="en-US" sz="1800" baseline="30000" dirty="0"/>
            <a:t>th</a:t>
          </a:r>
        </a:p>
        <a:p>
          <a:pPr>
            <a:lnSpc>
              <a:spcPct val="100000"/>
            </a:lnSpc>
          </a:pPr>
          <a:r>
            <a:rPr lang="en-US" sz="1800" baseline="30000" dirty="0">
              <a:hlinkClick xmlns:r="http://schemas.openxmlformats.org/officeDocument/2006/relationships" r:id="rId2"/>
            </a:rPr>
            <a:t>www.Gilmanscholarship.org</a:t>
          </a:r>
          <a:r>
            <a:rPr lang="en-US" sz="1800" baseline="30000" dirty="0"/>
            <a:t> </a:t>
          </a:r>
          <a:endParaRPr lang="en-US" sz="1800" dirty="0"/>
        </a:p>
      </dgm:t>
    </dgm:pt>
    <dgm:pt modelId="{F559487C-2089-4A96-82F4-C16EA5D807B0}" type="parTrans" cxnId="{D83F14EE-43E1-4981-BF1A-B9C239585E97}">
      <dgm:prSet/>
      <dgm:spPr/>
      <dgm:t>
        <a:bodyPr/>
        <a:lstStyle/>
        <a:p>
          <a:endParaRPr lang="en-US"/>
        </a:p>
      </dgm:t>
    </dgm:pt>
    <dgm:pt modelId="{AED40EA9-AA4B-4C4B-82F9-AC43965D0D52}" type="sibTrans" cxnId="{D83F14EE-43E1-4981-BF1A-B9C239585E97}">
      <dgm:prSet/>
      <dgm:spPr/>
      <dgm:t>
        <a:bodyPr/>
        <a:lstStyle/>
        <a:p>
          <a:endParaRPr lang="en-US"/>
        </a:p>
      </dgm:t>
    </dgm:pt>
    <dgm:pt modelId="{ECA14EA5-0FD3-4815-B073-4B56F815B218}" type="pres">
      <dgm:prSet presAssocID="{4992F152-A8A8-4871-8E1C-B5A28206A339}" presName="root" presStyleCnt="0">
        <dgm:presLayoutVars>
          <dgm:dir/>
          <dgm:resizeHandles val="exact"/>
        </dgm:presLayoutVars>
      </dgm:prSet>
      <dgm:spPr/>
    </dgm:pt>
    <dgm:pt modelId="{0ECB4183-8B73-4CFE-9BD6-862772C16C97}" type="pres">
      <dgm:prSet presAssocID="{E459CA31-D6EE-4575-9A5F-C9A70B4BEC18}" presName="compNode" presStyleCnt="0"/>
      <dgm:spPr/>
    </dgm:pt>
    <dgm:pt modelId="{B2F036FE-5A24-4C53-A546-0640A9EA6F8B}" type="pres">
      <dgm:prSet presAssocID="{E459CA31-D6EE-4575-9A5F-C9A70B4BEC18}" presName="iconRect" presStyleLbl="node1" presStyleIdx="0" presStyleCnt="2" custScaleX="118874" custScaleY="102994" custLinFactNeighborX="2037" custLinFactNeighborY="-635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ooks"/>
        </a:ext>
      </dgm:extLst>
    </dgm:pt>
    <dgm:pt modelId="{34C0870C-A8D4-4FFB-9D48-BF497D378629}" type="pres">
      <dgm:prSet presAssocID="{E459CA31-D6EE-4575-9A5F-C9A70B4BEC18}" presName="spaceRect" presStyleCnt="0"/>
      <dgm:spPr/>
    </dgm:pt>
    <dgm:pt modelId="{585030C4-41FD-4BBC-BA47-1AB4A45B1DD5}" type="pres">
      <dgm:prSet presAssocID="{E459CA31-D6EE-4575-9A5F-C9A70B4BEC18}" presName="textRect" presStyleLbl="revTx" presStyleIdx="0" presStyleCnt="2" custScaleX="110738" custScaleY="107789" custLinFactNeighborX="3381" custLinFactNeighborY="-9412">
        <dgm:presLayoutVars>
          <dgm:chMax val="1"/>
          <dgm:chPref val="1"/>
        </dgm:presLayoutVars>
      </dgm:prSet>
      <dgm:spPr/>
    </dgm:pt>
    <dgm:pt modelId="{3A743386-C407-4674-B8AE-795FBA69D684}" type="pres">
      <dgm:prSet presAssocID="{9260E390-EB31-459B-A09E-B6B58050A82E}" presName="sibTrans" presStyleCnt="0"/>
      <dgm:spPr/>
    </dgm:pt>
    <dgm:pt modelId="{6EE90A69-C688-45AA-B215-5ACE09BEAE8E}" type="pres">
      <dgm:prSet presAssocID="{0ABC93A5-60F9-4693-A18A-7CE7028DC986}" presName="compNode" presStyleCnt="0"/>
      <dgm:spPr/>
    </dgm:pt>
    <dgm:pt modelId="{EFA3D9BA-EEBD-40EA-AD57-5B0C20662803}" type="pres">
      <dgm:prSet presAssocID="{0ABC93A5-60F9-4693-A18A-7CE7028DC986}" presName="iconRect" presStyleLbl="node1" presStyleIdx="1" presStyleCnt="2" custScaleX="110347" custScaleY="106774" custLinFactNeighborY="-302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Earth Globe Americas"/>
        </a:ext>
      </dgm:extLst>
    </dgm:pt>
    <dgm:pt modelId="{9B1B761C-6289-4390-99AB-09F8E990D25B}" type="pres">
      <dgm:prSet presAssocID="{0ABC93A5-60F9-4693-A18A-7CE7028DC986}" presName="spaceRect" presStyleCnt="0"/>
      <dgm:spPr/>
    </dgm:pt>
    <dgm:pt modelId="{48BF8E5E-5D20-402F-85A0-DCB897C9318E}" type="pres">
      <dgm:prSet presAssocID="{0ABC93A5-60F9-4693-A18A-7CE7028DC986}" presName="textRect" presStyleLbl="revTx" presStyleIdx="1" presStyleCnt="2" custScaleY="112806" custLinFactNeighborX="-1554" custLinFactNeighborY="-11093">
        <dgm:presLayoutVars>
          <dgm:chMax val="1"/>
          <dgm:chPref val="1"/>
        </dgm:presLayoutVars>
      </dgm:prSet>
      <dgm:spPr/>
    </dgm:pt>
  </dgm:ptLst>
  <dgm:cxnLst>
    <dgm:cxn modelId="{E37BD519-20A8-43C9-9073-6346BE32271F}" type="presOf" srcId="{E459CA31-D6EE-4575-9A5F-C9A70B4BEC18}" destId="{585030C4-41FD-4BBC-BA47-1AB4A45B1DD5}" srcOrd="0" destOrd="0" presId="urn:microsoft.com/office/officeart/2018/2/layout/IconLabelList"/>
    <dgm:cxn modelId="{ACDFEC1D-09F5-4805-991C-A1D86ACE438B}" type="presOf" srcId="{4992F152-A8A8-4871-8E1C-B5A28206A339}" destId="{ECA14EA5-0FD3-4815-B073-4B56F815B218}" srcOrd="0" destOrd="0" presId="urn:microsoft.com/office/officeart/2018/2/layout/IconLabelList"/>
    <dgm:cxn modelId="{5B331C2E-D1EB-427A-98D2-B54D4116679B}" type="presOf" srcId="{0ABC93A5-60F9-4693-A18A-7CE7028DC986}" destId="{48BF8E5E-5D20-402F-85A0-DCB897C9318E}" srcOrd="0" destOrd="0" presId="urn:microsoft.com/office/officeart/2018/2/layout/IconLabelList"/>
    <dgm:cxn modelId="{0D6C13E6-2169-4D2D-95A5-D34B5EBDFCC8}" srcId="{4992F152-A8A8-4871-8E1C-B5A28206A339}" destId="{E459CA31-D6EE-4575-9A5F-C9A70B4BEC18}" srcOrd="0" destOrd="0" parTransId="{82575F36-87F5-437C-9560-BBF981BAFF73}" sibTransId="{9260E390-EB31-459B-A09E-B6B58050A82E}"/>
    <dgm:cxn modelId="{D83F14EE-43E1-4981-BF1A-B9C239585E97}" srcId="{4992F152-A8A8-4871-8E1C-B5A28206A339}" destId="{0ABC93A5-60F9-4693-A18A-7CE7028DC986}" srcOrd="1" destOrd="0" parTransId="{F559487C-2089-4A96-82F4-C16EA5D807B0}" sibTransId="{AED40EA9-AA4B-4C4B-82F9-AC43965D0D52}"/>
    <dgm:cxn modelId="{4DE0699C-C5F7-4013-A2BA-B08CE39C635B}" type="presParOf" srcId="{ECA14EA5-0FD3-4815-B073-4B56F815B218}" destId="{0ECB4183-8B73-4CFE-9BD6-862772C16C97}" srcOrd="0" destOrd="0" presId="urn:microsoft.com/office/officeart/2018/2/layout/IconLabelList"/>
    <dgm:cxn modelId="{5BD6550D-1497-4E89-A420-CE78DBE36171}" type="presParOf" srcId="{0ECB4183-8B73-4CFE-9BD6-862772C16C97}" destId="{B2F036FE-5A24-4C53-A546-0640A9EA6F8B}" srcOrd="0" destOrd="0" presId="urn:microsoft.com/office/officeart/2018/2/layout/IconLabelList"/>
    <dgm:cxn modelId="{2140AA87-2F92-4E64-A020-0D96B46653BA}" type="presParOf" srcId="{0ECB4183-8B73-4CFE-9BD6-862772C16C97}" destId="{34C0870C-A8D4-4FFB-9D48-BF497D378629}" srcOrd="1" destOrd="0" presId="urn:microsoft.com/office/officeart/2018/2/layout/IconLabelList"/>
    <dgm:cxn modelId="{6BB4E151-21C5-47F7-94D4-C12BFD6B8A79}" type="presParOf" srcId="{0ECB4183-8B73-4CFE-9BD6-862772C16C97}" destId="{585030C4-41FD-4BBC-BA47-1AB4A45B1DD5}" srcOrd="2" destOrd="0" presId="urn:microsoft.com/office/officeart/2018/2/layout/IconLabelList"/>
    <dgm:cxn modelId="{76346CF3-4BE4-48DF-BDE3-8B4954785385}" type="presParOf" srcId="{ECA14EA5-0FD3-4815-B073-4B56F815B218}" destId="{3A743386-C407-4674-B8AE-795FBA69D684}" srcOrd="1" destOrd="0" presId="urn:microsoft.com/office/officeart/2018/2/layout/IconLabelList"/>
    <dgm:cxn modelId="{B1CB5B38-C04E-4E33-9720-81FFFA0888C0}" type="presParOf" srcId="{ECA14EA5-0FD3-4815-B073-4B56F815B218}" destId="{6EE90A69-C688-45AA-B215-5ACE09BEAE8E}" srcOrd="2" destOrd="0" presId="urn:microsoft.com/office/officeart/2018/2/layout/IconLabelList"/>
    <dgm:cxn modelId="{588A04A4-A561-4E2D-99D1-3BBB8E1BD30B}" type="presParOf" srcId="{6EE90A69-C688-45AA-B215-5ACE09BEAE8E}" destId="{EFA3D9BA-EEBD-40EA-AD57-5B0C20662803}" srcOrd="0" destOrd="0" presId="urn:microsoft.com/office/officeart/2018/2/layout/IconLabelList"/>
    <dgm:cxn modelId="{EF2B51BB-4B60-4556-8B94-B73EC35BBEB5}" type="presParOf" srcId="{6EE90A69-C688-45AA-B215-5ACE09BEAE8E}" destId="{9B1B761C-6289-4390-99AB-09F8E990D25B}" srcOrd="1" destOrd="0" presId="urn:microsoft.com/office/officeart/2018/2/layout/IconLabelList"/>
    <dgm:cxn modelId="{FC1D958A-B868-4AD8-B6C2-F387A7EC6CD7}" type="presParOf" srcId="{6EE90A69-C688-45AA-B215-5ACE09BEAE8E}" destId="{48BF8E5E-5D20-402F-85A0-DCB897C9318E}"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E982AC6-E2E9-483E-8EC9-2C4BABCD9DD6}" type="doc">
      <dgm:prSet loTypeId="urn:microsoft.com/office/officeart/2005/8/layout/hierarchy1" loCatId="hierarchy" qsTypeId="urn:microsoft.com/office/officeart/2005/8/quickstyle/simple4" qsCatId="simple" csTypeId="urn:microsoft.com/office/officeart/2005/8/colors/colorful2" csCatId="colorful"/>
      <dgm:spPr/>
      <dgm:t>
        <a:bodyPr/>
        <a:lstStyle/>
        <a:p>
          <a:endParaRPr lang="en-US"/>
        </a:p>
      </dgm:t>
    </dgm:pt>
    <dgm:pt modelId="{4192F025-7519-4096-983E-B4BE12CA1666}">
      <dgm:prSet/>
      <dgm:spPr/>
      <dgm:t>
        <a:bodyPr/>
        <a:lstStyle/>
        <a:p>
          <a:r>
            <a:rPr lang="en-US" dirty="0"/>
            <a:t>Depending on the destination, the situation might differ, and this form would be requested if necessary</a:t>
          </a:r>
        </a:p>
      </dgm:t>
    </dgm:pt>
    <dgm:pt modelId="{D5621E91-D65D-4160-86EA-FAD03EAE4E20}" type="parTrans" cxnId="{27525F10-09C7-4F73-B85E-FA25C558C59A}">
      <dgm:prSet/>
      <dgm:spPr/>
      <dgm:t>
        <a:bodyPr/>
        <a:lstStyle/>
        <a:p>
          <a:endParaRPr lang="en-US"/>
        </a:p>
      </dgm:t>
    </dgm:pt>
    <dgm:pt modelId="{7B51B998-FB3D-43BE-A4AD-7C83F791F4E9}" type="sibTrans" cxnId="{27525F10-09C7-4F73-B85E-FA25C558C59A}">
      <dgm:prSet/>
      <dgm:spPr/>
      <dgm:t>
        <a:bodyPr/>
        <a:lstStyle/>
        <a:p>
          <a:endParaRPr lang="en-US"/>
        </a:p>
      </dgm:t>
    </dgm:pt>
    <dgm:pt modelId="{E05574F1-8942-42FE-9E44-F0729FE1FC42}">
      <dgm:prSet/>
      <dgm:spPr/>
      <dgm:t>
        <a:bodyPr/>
        <a:lstStyle/>
        <a:p>
          <a:r>
            <a:rPr lang="en-US" dirty="0"/>
            <a:t>Once you apply to any of the programs, please contact the IPP Office to check if this would be a requirement for you</a:t>
          </a:r>
        </a:p>
      </dgm:t>
    </dgm:pt>
    <dgm:pt modelId="{01547FA3-5524-40C7-9529-260E9D7BFF3B}" type="parTrans" cxnId="{4784950F-1406-4708-A207-7BFAEAA0C9DC}">
      <dgm:prSet/>
      <dgm:spPr/>
      <dgm:t>
        <a:bodyPr/>
        <a:lstStyle/>
        <a:p>
          <a:endParaRPr lang="en-US"/>
        </a:p>
      </dgm:t>
    </dgm:pt>
    <dgm:pt modelId="{9FB3A8B3-7DE6-4E6E-9D70-10B5096D27DB}" type="sibTrans" cxnId="{4784950F-1406-4708-A207-7BFAEAA0C9DC}">
      <dgm:prSet/>
      <dgm:spPr/>
      <dgm:t>
        <a:bodyPr/>
        <a:lstStyle/>
        <a:p>
          <a:endParaRPr lang="en-US"/>
        </a:p>
      </dgm:t>
    </dgm:pt>
    <dgm:pt modelId="{138E6856-78E8-4535-B6AB-889DBF7C9A98}" type="pres">
      <dgm:prSet presAssocID="{FE982AC6-E2E9-483E-8EC9-2C4BABCD9DD6}" presName="hierChild1" presStyleCnt="0">
        <dgm:presLayoutVars>
          <dgm:chPref val="1"/>
          <dgm:dir/>
          <dgm:animOne val="branch"/>
          <dgm:animLvl val="lvl"/>
          <dgm:resizeHandles/>
        </dgm:presLayoutVars>
      </dgm:prSet>
      <dgm:spPr/>
    </dgm:pt>
    <dgm:pt modelId="{26C538FD-B859-4554-8DEC-09CFAF9BA8CA}" type="pres">
      <dgm:prSet presAssocID="{4192F025-7519-4096-983E-B4BE12CA1666}" presName="hierRoot1" presStyleCnt="0"/>
      <dgm:spPr/>
    </dgm:pt>
    <dgm:pt modelId="{5111E8F7-A942-478E-B848-4736FA54FFC4}" type="pres">
      <dgm:prSet presAssocID="{4192F025-7519-4096-983E-B4BE12CA1666}" presName="composite" presStyleCnt="0"/>
      <dgm:spPr/>
    </dgm:pt>
    <dgm:pt modelId="{C397C3E1-362C-4B8C-B225-8C129F228B4C}" type="pres">
      <dgm:prSet presAssocID="{4192F025-7519-4096-983E-B4BE12CA1666}" presName="background" presStyleLbl="node0" presStyleIdx="0" presStyleCnt="2"/>
      <dgm:spPr/>
    </dgm:pt>
    <dgm:pt modelId="{9FFA3719-D4AC-4B3F-8ED1-FB65AE9B5FEC}" type="pres">
      <dgm:prSet presAssocID="{4192F025-7519-4096-983E-B4BE12CA1666}" presName="text" presStyleLbl="fgAcc0" presStyleIdx="0" presStyleCnt="2">
        <dgm:presLayoutVars>
          <dgm:chPref val="3"/>
        </dgm:presLayoutVars>
      </dgm:prSet>
      <dgm:spPr/>
    </dgm:pt>
    <dgm:pt modelId="{41551108-D843-45D2-9D27-FE845E8BC349}" type="pres">
      <dgm:prSet presAssocID="{4192F025-7519-4096-983E-B4BE12CA1666}" presName="hierChild2" presStyleCnt="0"/>
      <dgm:spPr/>
    </dgm:pt>
    <dgm:pt modelId="{49F38B24-2F71-475B-8804-711DD0EFC93C}" type="pres">
      <dgm:prSet presAssocID="{E05574F1-8942-42FE-9E44-F0729FE1FC42}" presName="hierRoot1" presStyleCnt="0"/>
      <dgm:spPr/>
    </dgm:pt>
    <dgm:pt modelId="{01E6F81D-28BE-4078-BA98-871218538A31}" type="pres">
      <dgm:prSet presAssocID="{E05574F1-8942-42FE-9E44-F0729FE1FC42}" presName="composite" presStyleCnt="0"/>
      <dgm:spPr/>
    </dgm:pt>
    <dgm:pt modelId="{7D6A8DC5-DE3A-4C10-B702-F3DC81666052}" type="pres">
      <dgm:prSet presAssocID="{E05574F1-8942-42FE-9E44-F0729FE1FC42}" presName="background" presStyleLbl="node0" presStyleIdx="1" presStyleCnt="2"/>
      <dgm:spPr/>
    </dgm:pt>
    <dgm:pt modelId="{F0BFE649-FE58-4416-9102-F9F0FF6558BE}" type="pres">
      <dgm:prSet presAssocID="{E05574F1-8942-42FE-9E44-F0729FE1FC42}" presName="text" presStyleLbl="fgAcc0" presStyleIdx="1" presStyleCnt="2">
        <dgm:presLayoutVars>
          <dgm:chPref val="3"/>
        </dgm:presLayoutVars>
      </dgm:prSet>
      <dgm:spPr/>
    </dgm:pt>
    <dgm:pt modelId="{C995C5C5-6C7C-442C-B818-EE50AAA7A018}" type="pres">
      <dgm:prSet presAssocID="{E05574F1-8942-42FE-9E44-F0729FE1FC42}" presName="hierChild2" presStyleCnt="0"/>
      <dgm:spPr/>
    </dgm:pt>
  </dgm:ptLst>
  <dgm:cxnLst>
    <dgm:cxn modelId="{4784950F-1406-4708-A207-7BFAEAA0C9DC}" srcId="{FE982AC6-E2E9-483E-8EC9-2C4BABCD9DD6}" destId="{E05574F1-8942-42FE-9E44-F0729FE1FC42}" srcOrd="1" destOrd="0" parTransId="{01547FA3-5524-40C7-9529-260E9D7BFF3B}" sibTransId="{9FB3A8B3-7DE6-4E6E-9D70-10B5096D27DB}"/>
    <dgm:cxn modelId="{27525F10-09C7-4F73-B85E-FA25C558C59A}" srcId="{FE982AC6-E2E9-483E-8EC9-2C4BABCD9DD6}" destId="{4192F025-7519-4096-983E-B4BE12CA1666}" srcOrd="0" destOrd="0" parTransId="{D5621E91-D65D-4160-86EA-FAD03EAE4E20}" sibTransId="{7B51B998-FB3D-43BE-A4AD-7C83F791F4E9}"/>
    <dgm:cxn modelId="{EBE98726-0DD6-434C-A989-D6D386172298}" type="presOf" srcId="{FE982AC6-E2E9-483E-8EC9-2C4BABCD9DD6}" destId="{138E6856-78E8-4535-B6AB-889DBF7C9A98}" srcOrd="0" destOrd="0" presId="urn:microsoft.com/office/officeart/2005/8/layout/hierarchy1"/>
    <dgm:cxn modelId="{2AE0902D-F60C-4ADF-B570-1DE529E36696}" type="presOf" srcId="{E05574F1-8942-42FE-9E44-F0729FE1FC42}" destId="{F0BFE649-FE58-4416-9102-F9F0FF6558BE}" srcOrd="0" destOrd="0" presId="urn:microsoft.com/office/officeart/2005/8/layout/hierarchy1"/>
    <dgm:cxn modelId="{3F98FD96-9AD5-4C16-ADDA-522C08D82444}" type="presOf" srcId="{4192F025-7519-4096-983E-B4BE12CA1666}" destId="{9FFA3719-D4AC-4B3F-8ED1-FB65AE9B5FEC}" srcOrd="0" destOrd="0" presId="urn:microsoft.com/office/officeart/2005/8/layout/hierarchy1"/>
    <dgm:cxn modelId="{533D496F-EF6C-4323-B605-5669EABEC8CA}" type="presParOf" srcId="{138E6856-78E8-4535-B6AB-889DBF7C9A98}" destId="{26C538FD-B859-4554-8DEC-09CFAF9BA8CA}" srcOrd="0" destOrd="0" presId="urn:microsoft.com/office/officeart/2005/8/layout/hierarchy1"/>
    <dgm:cxn modelId="{DF8D5635-6D20-4466-9226-E2C7CE87A5DA}" type="presParOf" srcId="{26C538FD-B859-4554-8DEC-09CFAF9BA8CA}" destId="{5111E8F7-A942-478E-B848-4736FA54FFC4}" srcOrd="0" destOrd="0" presId="urn:microsoft.com/office/officeart/2005/8/layout/hierarchy1"/>
    <dgm:cxn modelId="{1414A97E-5381-4A2C-AD86-42CB88EBBFCF}" type="presParOf" srcId="{5111E8F7-A942-478E-B848-4736FA54FFC4}" destId="{C397C3E1-362C-4B8C-B225-8C129F228B4C}" srcOrd="0" destOrd="0" presId="urn:microsoft.com/office/officeart/2005/8/layout/hierarchy1"/>
    <dgm:cxn modelId="{738A7C5E-62F5-4E4B-AEB8-FD3E36E5C3AE}" type="presParOf" srcId="{5111E8F7-A942-478E-B848-4736FA54FFC4}" destId="{9FFA3719-D4AC-4B3F-8ED1-FB65AE9B5FEC}" srcOrd="1" destOrd="0" presId="urn:microsoft.com/office/officeart/2005/8/layout/hierarchy1"/>
    <dgm:cxn modelId="{86D0D76B-8B87-4E6A-BB32-9437C6168B85}" type="presParOf" srcId="{26C538FD-B859-4554-8DEC-09CFAF9BA8CA}" destId="{41551108-D843-45D2-9D27-FE845E8BC349}" srcOrd="1" destOrd="0" presId="urn:microsoft.com/office/officeart/2005/8/layout/hierarchy1"/>
    <dgm:cxn modelId="{9433766D-9D44-4DEC-9650-60F3C0779C8F}" type="presParOf" srcId="{138E6856-78E8-4535-B6AB-889DBF7C9A98}" destId="{49F38B24-2F71-475B-8804-711DD0EFC93C}" srcOrd="1" destOrd="0" presId="urn:microsoft.com/office/officeart/2005/8/layout/hierarchy1"/>
    <dgm:cxn modelId="{CE0E94C1-B3C3-4E21-833B-4BB738EBB0C1}" type="presParOf" srcId="{49F38B24-2F71-475B-8804-711DD0EFC93C}" destId="{01E6F81D-28BE-4078-BA98-871218538A31}" srcOrd="0" destOrd="0" presId="urn:microsoft.com/office/officeart/2005/8/layout/hierarchy1"/>
    <dgm:cxn modelId="{DDC4F9D0-C777-4A1E-8ED1-8445F6B94CD3}" type="presParOf" srcId="{01E6F81D-28BE-4078-BA98-871218538A31}" destId="{7D6A8DC5-DE3A-4C10-B702-F3DC81666052}" srcOrd="0" destOrd="0" presId="urn:microsoft.com/office/officeart/2005/8/layout/hierarchy1"/>
    <dgm:cxn modelId="{CF86BA2C-362C-48A3-BB80-11CD21743152}" type="presParOf" srcId="{01E6F81D-28BE-4078-BA98-871218538A31}" destId="{F0BFE649-FE58-4416-9102-F9F0FF6558BE}" srcOrd="1" destOrd="0" presId="urn:microsoft.com/office/officeart/2005/8/layout/hierarchy1"/>
    <dgm:cxn modelId="{F72EDA0F-80BA-4FF3-8F9A-5C4F7204C1A5}" type="presParOf" srcId="{49F38B24-2F71-475B-8804-711DD0EFC93C}" destId="{C995C5C5-6C7C-442C-B818-EE50AAA7A01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638DC01-0F3E-4828-B839-DDF010FF021B}" type="doc">
      <dgm:prSet loTypeId="urn:microsoft.com/office/officeart/2005/8/layout/pList2" loCatId="list" qsTypeId="urn:microsoft.com/office/officeart/2005/8/quickstyle/simple1" qsCatId="simple" csTypeId="urn:microsoft.com/office/officeart/2005/8/colors/accent1_2" csCatId="accent1" phldr="1"/>
      <dgm:spPr/>
    </dgm:pt>
    <dgm:pt modelId="{6CA355F9-0DA0-408B-AFA1-E93FF90B8ED9}">
      <dgm:prSet phldrT="[Text]"/>
      <dgm:spPr/>
      <dgm:t>
        <a:bodyPr/>
        <a:lstStyle/>
        <a:p>
          <a:pPr>
            <a:lnSpc>
              <a:spcPct val="150000"/>
            </a:lnSpc>
          </a:pPr>
          <a:r>
            <a:rPr lang="en-US" dirty="0"/>
            <a:t>Florence, Italy</a:t>
          </a:r>
          <a:br>
            <a:rPr lang="en-US" dirty="0"/>
          </a:br>
          <a:r>
            <a:rPr lang="en-US" dirty="0"/>
            <a:t>Boston, MA</a:t>
          </a:r>
          <a:br>
            <a:rPr lang="en-US" dirty="0"/>
          </a:br>
          <a:r>
            <a:rPr lang="en-US" dirty="0"/>
            <a:t>Seoul Korea</a:t>
          </a:r>
          <a:br>
            <a:rPr lang="en-US" dirty="0"/>
          </a:br>
          <a:r>
            <a:rPr lang="en-US" dirty="0"/>
            <a:t>Dublin, Ireland</a:t>
          </a:r>
          <a:br>
            <a:rPr lang="en-US" dirty="0"/>
          </a:br>
          <a:r>
            <a:rPr lang="en-US" dirty="0"/>
            <a:t>London, England UK</a:t>
          </a:r>
          <a:br>
            <a:rPr lang="en-US" dirty="0"/>
          </a:br>
          <a:r>
            <a:rPr lang="en-US" dirty="0"/>
            <a:t>United Kingdom</a:t>
          </a:r>
          <a:br>
            <a:rPr lang="en-US" dirty="0"/>
          </a:br>
          <a:r>
            <a:rPr lang="en-US" dirty="0"/>
            <a:t>Luneburg, Germany</a:t>
          </a:r>
          <a:br>
            <a:rPr lang="en-US" dirty="0"/>
          </a:br>
          <a:r>
            <a:rPr lang="en-US" dirty="0"/>
            <a:t>London, Oxford, Manchester, Glasgow, Edinburgh, York (UK)</a:t>
          </a:r>
        </a:p>
      </dgm:t>
    </dgm:pt>
    <dgm:pt modelId="{B3E1955D-122C-4673-8D0F-78F5CF74FB38}" type="parTrans" cxnId="{72D3F9ED-5D7F-4758-A786-F7A52AF75511}">
      <dgm:prSet/>
      <dgm:spPr/>
      <dgm:t>
        <a:bodyPr/>
        <a:lstStyle/>
        <a:p>
          <a:endParaRPr lang="en-US"/>
        </a:p>
      </dgm:t>
    </dgm:pt>
    <dgm:pt modelId="{0B662D2B-3A57-4D06-9161-32055F9028A1}" type="sibTrans" cxnId="{72D3F9ED-5D7F-4758-A786-F7A52AF75511}">
      <dgm:prSet/>
      <dgm:spPr/>
      <dgm:t>
        <a:bodyPr/>
        <a:lstStyle/>
        <a:p>
          <a:endParaRPr lang="en-US"/>
        </a:p>
      </dgm:t>
    </dgm:pt>
    <dgm:pt modelId="{4FF67192-9DF5-4C31-A6B4-F37D05148746}">
      <dgm:prSet phldrT="[Text]"/>
      <dgm:spPr/>
      <dgm:t>
        <a:bodyPr/>
        <a:lstStyle/>
        <a:p>
          <a:pPr>
            <a:lnSpc>
              <a:spcPct val="90000"/>
            </a:lnSpc>
          </a:pPr>
          <a:endParaRPr lang="en-US" dirty="0"/>
        </a:p>
        <a:p>
          <a:pPr>
            <a:lnSpc>
              <a:spcPct val="90000"/>
            </a:lnSpc>
          </a:pPr>
          <a:endParaRPr lang="en-US" dirty="0"/>
        </a:p>
        <a:p>
          <a:pPr>
            <a:lnSpc>
              <a:spcPct val="150000"/>
            </a:lnSpc>
          </a:pPr>
          <a:endParaRPr lang="en-US" dirty="0"/>
        </a:p>
        <a:p>
          <a:pPr>
            <a:lnSpc>
              <a:spcPct val="150000"/>
            </a:lnSpc>
          </a:pPr>
          <a:r>
            <a:rPr lang="en-US" dirty="0"/>
            <a:t>UK</a:t>
          </a:r>
          <a:br>
            <a:rPr lang="en-US" dirty="0"/>
          </a:br>
          <a:r>
            <a:rPr lang="en-US" dirty="0"/>
            <a:t>Greece</a:t>
          </a:r>
          <a:br>
            <a:rPr lang="en-US" dirty="0"/>
          </a:br>
          <a:r>
            <a:rPr lang="en-US" dirty="0"/>
            <a:t>Czech Republic</a:t>
          </a:r>
          <a:br>
            <a:rPr lang="en-US" dirty="0"/>
          </a:br>
          <a:endParaRPr lang="en-US" dirty="0"/>
        </a:p>
      </dgm:t>
    </dgm:pt>
    <dgm:pt modelId="{5845055A-1F97-43B4-AB65-91470997C793}" type="parTrans" cxnId="{61A53F66-A29F-4FC7-8A91-6A31D03DBA48}">
      <dgm:prSet/>
      <dgm:spPr/>
      <dgm:t>
        <a:bodyPr/>
        <a:lstStyle/>
        <a:p>
          <a:endParaRPr lang="en-US"/>
        </a:p>
      </dgm:t>
    </dgm:pt>
    <dgm:pt modelId="{F601699D-A2DC-4278-A404-64D06BB6B837}" type="sibTrans" cxnId="{61A53F66-A29F-4FC7-8A91-6A31D03DBA48}">
      <dgm:prSet/>
      <dgm:spPr/>
      <dgm:t>
        <a:bodyPr/>
        <a:lstStyle/>
        <a:p>
          <a:endParaRPr lang="en-US"/>
        </a:p>
      </dgm:t>
    </dgm:pt>
    <dgm:pt modelId="{AF32ADC6-7CE8-44CF-99A1-26494AE899B4}">
      <dgm:prSet phldrT="[Text]"/>
      <dgm:spPr/>
      <dgm:t>
        <a:bodyPr/>
        <a:lstStyle/>
        <a:p>
          <a:pPr>
            <a:lnSpc>
              <a:spcPct val="90000"/>
            </a:lnSpc>
          </a:pPr>
          <a:endParaRPr lang="en-US" dirty="0"/>
        </a:p>
        <a:p>
          <a:pPr>
            <a:lnSpc>
              <a:spcPct val="150000"/>
            </a:lnSpc>
          </a:pPr>
          <a:r>
            <a:rPr lang="en-US" dirty="0"/>
            <a:t>Italy</a:t>
          </a:r>
          <a:br>
            <a:rPr lang="en-US" dirty="0"/>
          </a:br>
          <a:r>
            <a:rPr lang="en-US" dirty="0"/>
            <a:t>Iceland</a:t>
          </a:r>
          <a:br>
            <a:rPr lang="en-US" dirty="0"/>
          </a:br>
          <a:r>
            <a:rPr lang="en-US" dirty="0"/>
            <a:t>Peru</a:t>
          </a:r>
          <a:br>
            <a:rPr lang="en-US" dirty="0"/>
          </a:br>
          <a:r>
            <a:rPr lang="en-US" dirty="0"/>
            <a:t>Ecuador</a:t>
          </a:r>
          <a:br>
            <a:rPr lang="en-US" dirty="0"/>
          </a:br>
          <a:r>
            <a:rPr lang="en-US" dirty="0"/>
            <a:t>Edinburgh, Scotland, UK</a:t>
          </a:r>
          <a:br>
            <a:rPr lang="en-US" dirty="0"/>
          </a:br>
          <a:r>
            <a:rPr lang="en-US" dirty="0"/>
            <a:t>Costa Rica</a:t>
          </a:r>
        </a:p>
      </dgm:t>
    </dgm:pt>
    <dgm:pt modelId="{45D8D150-F4EE-496C-BBF6-CB049EF420A2}" type="parTrans" cxnId="{3129D48F-8C04-4E1B-B3B3-C145EB03741A}">
      <dgm:prSet/>
      <dgm:spPr/>
      <dgm:t>
        <a:bodyPr/>
        <a:lstStyle/>
        <a:p>
          <a:endParaRPr lang="en-US"/>
        </a:p>
      </dgm:t>
    </dgm:pt>
    <dgm:pt modelId="{7C2B563C-522D-471C-85B3-A895204FDB6A}" type="sibTrans" cxnId="{3129D48F-8C04-4E1B-B3B3-C145EB03741A}">
      <dgm:prSet/>
      <dgm:spPr/>
      <dgm:t>
        <a:bodyPr/>
        <a:lstStyle/>
        <a:p>
          <a:endParaRPr lang="en-US"/>
        </a:p>
      </dgm:t>
    </dgm:pt>
    <dgm:pt modelId="{F2862404-8C76-4C25-A94F-2F673E5FFE62}" type="pres">
      <dgm:prSet presAssocID="{7638DC01-0F3E-4828-B839-DDF010FF021B}" presName="Name0" presStyleCnt="0">
        <dgm:presLayoutVars>
          <dgm:dir/>
          <dgm:resizeHandles val="exact"/>
        </dgm:presLayoutVars>
      </dgm:prSet>
      <dgm:spPr/>
    </dgm:pt>
    <dgm:pt modelId="{534F6E79-B7E0-4E9A-96D6-BE49B0A82491}" type="pres">
      <dgm:prSet presAssocID="{7638DC01-0F3E-4828-B839-DDF010FF021B}" presName="bkgdShp" presStyleLbl="alignAccFollowNode1" presStyleIdx="0" presStyleCnt="1" custScaleY="78709"/>
      <dgm:spPr/>
    </dgm:pt>
    <dgm:pt modelId="{01A6763C-C063-4FB0-B777-41B65E8A7C43}" type="pres">
      <dgm:prSet presAssocID="{7638DC01-0F3E-4828-B839-DDF010FF021B}" presName="linComp" presStyleCnt="0"/>
      <dgm:spPr/>
    </dgm:pt>
    <dgm:pt modelId="{419EE8F0-348F-4D35-8CB3-A2883981D890}" type="pres">
      <dgm:prSet presAssocID="{6CA355F9-0DA0-408B-AFA1-E93FF90B8ED9}" presName="compNode" presStyleCnt="0"/>
      <dgm:spPr/>
    </dgm:pt>
    <dgm:pt modelId="{F6001E1A-1FC3-4FD6-BF30-5BCDB3BA8FEE}" type="pres">
      <dgm:prSet presAssocID="{6CA355F9-0DA0-408B-AFA1-E93FF90B8ED9}" presName="node" presStyleLbl="node1" presStyleIdx="0" presStyleCnt="3" custScaleY="109609" custLinFactNeighborX="350" custLinFactNeighborY="-8747">
        <dgm:presLayoutVars>
          <dgm:bulletEnabled val="1"/>
        </dgm:presLayoutVars>
      </dgm:prSet>
      <dgm:spPr/>
    </dgm:pt>
    <dgm:pt modelId="{9964C9F8-657B-447D-AD00-EF5EB9D2DC67}" type="pres">
      <dgm:prSet presAssocID="{6CA355F9-0DA0-408B-AFA1-E93FF90B8ED9}" presName="invisiNode" presStyleLbl="node1" presStyleIdx="0" presStyleCnt="3"/>
      <dgm:spPr/>
    </dgm:pt>
    <dgm:pt modelId="{51518AC5-A0DE-4517-B86E-CB19A4C68D20}" type="pres">
      <dgm:prSet presAssocID="{6CA355F9-0DA0-408B-AFA1-E93FF90B8ED9}" presName="imagNode" presStyleLbl="fgImgPlace1" presStyleIdx="0" presStyleCnt="3"/>
      <dgm:spPr/>
    </dgm:pt>
    <dgm:pt modelId="{B902D705-8F35-4184-976C-04D4B4474796}" type="pres">
      <dgm:prSet presAssocID="{0B662D2B-3A57-4D06-9161-32055F9028A1}" presName="sibTrans" presStyleLbl="sibTrans2D1" presStyleIdx="0" presStyleCnt="0"/>
      <dgm:spPr/>
    </dgm:pt>
    <dgm:pt modelId="{CCAEC1AA-0FCB-4DF2-9D68-724852BFBF29}" type="pres">
      <dgm:prSet presAssocID="{AF32ADC6-7CE8-44CF-99A1-26494AE899B4}" presName="compNode" presStyleCnt="0"/>
      <dgm:spPr/>
    </dgm:pt>
    <dgm:pt modelId="{FBC9482E-82CF-4BAE-8B4C-B3F2990988C9}" type="pres">
      <dgm:prSet presAssocID="{AF32ADC6-7CE8-44CF-99A1-26494AE899B4}" presName="node" presStyleLbl="node1" presStyleIdx="1" presStyleCnt="3" custScaleY="110233" custLinFactNeighborX="0" custLinFactNeighborY="-9059">
        <dgm:presLayoutVars>
          <dgm:bulletEnabled val="1"/>
        </dgm:presLayoutVars>
      </dgm:prSet>
      <dgm:spPr/>
    </dgm:pt>
    <dgm:pt modelId="{31BED3F2-CA84-4642-8608-30C3A04A7EB1}" type="pres">
      <dgm:prSet presAssocID="{AF32ADC6-7CE8-44CF-99A1-26494AE899B4}" presName="invisiNode" presStyleLbl="node1" presStyleIdx="1" presStyleCnt="3"/>
      <dgm:spPr/>
    </dgm:pt>
    <dgm:pt modelId="{5D88719A-72C4-4877-851D-23D57403E62F}" type="pres">
      <dgm:prSet presAssocID="{AF32ADC6-7CE8-44CF-99A1-26494AE899B4}" presName="imagNode" presStyleLbl="fgImgPlace1" presStyleIdx="1" presStyleCnt="3"/>
      <dgm:spPr/>
    </dgm:pt>
    <dgm:pt modelId="{F94BBBB0-8CDC-400A-ABC4-0BF61C6A5014}" type="pres">
      <dgm:prSet presAssocID="{7C2B563C-522D-471C-85B3-A895204FDB6A}" presName="sibTrans" presStyleLbl="sibTrans2D1" presStyleIdx="0" presStyleCnt="0"/>
      <dgm:spPr/>
    </dgm:pt>
    <dgm:pt modelId="{A2CFB856-7BFB-41A8-8DDA-9F9FAE914AFD}" type="pres">
      <dgm:prSet presAssocID="{4FF67192-9DF5-4C31-A6B4-F37D05148746}" presName="compNode" presStyleCnt="0"/>
      <dgm:spPr/>
    </dgm:pt>
    <dgm:pt modelId="{56740926-A97D-456A-A0C2-3CBA3C2D795F}" type="pres">
      <dgm:prSet presAssocID="{4FF67192-9DF5-4C31-A6B4-F37D05148746}" presName="node" presStyleLbl="node1" presStyleIdx="2" presStyleCnt="3" custScaleY="109609" custLinFactNeighborX="-280" custLinFactNeighborY="-8747">
        <dgm:presLayoutVars>
          <dgm:bulletEnabled val="1"/>
        </dgm:presLayoutVars>
      </dgm:prSet>
      <dgm:spPr/>
    </dgm:pt>
    <dgm:pt modelId="{D1B6BD79-725A-451C-ABAB-CC959017E67E}" type="pres">
      <dgm:prSet presAssocID="{4FF67192-9DF5-4C31-A6B4-F37D05148746}" presName="invisiNode" presStyleLbl="node1" presStyleIdx="2" presStyleCnt="3"/>
      <dgm:spPr/>
    </dgm:pt>
    <dgm:pt modelId="{76BB55FF-7F46-4222-8DD1-C01FA38E80F2}" type="pres">
      <dgm:prSet presAssocID="{4FF67192-9DF5-4C31-A6B4-F37D05148746}" presName="imagNode" presStyleLbl="fgImgPlace1" presStyleIdx="2" presStyleCnt="3"/>
      <dgm:spPr/>
    </dgm:pt>
  </dgm:ptLst>
  <dgm:cxnLst>
    <dgm:cxn modelId="{69042E14-25E4-41DD-BE27-0E21B6B393E7}" type="presOf" srcId="{6CA355F9-0DA0-408B-AFA1-E93FF90B8ED9}" destId="{F6001E1A-1FC3-4FD6-BF30-5BCDB3BA8FEE}" srcOrd="0" destOrd="0" presId="urn:microsoft.com/office/officeart/2005/8/layout/pList2"/>
    <dgm:cxn modelId="{9C41173F-2AD0-47EB-A35E-0209DEBE0D7F}" type="presOf" srcId="{4FF67192-9DF5-4C31-A6B4-F37D05148746}" destId="{56740926-A97D-456A-A0C2-3CBA3C2D795F}" srcOrd="0" destOrd="0" presId="urn:microsoft.com/office/officeart/2005/8/layout/pList2"/>
    <dgm:cxn modelId="{61A53F66-A29F-4FC7-8A91-6A31D03DBA48}" srcId="{7638DC01-0F3E-4828-B839-DDF010FF021B}" destId="{4FF67192-9DF5-4C31-A6B4-F37D05148746}" srcOrd="2" destOrd="0" parTransId="{5845055A-1F97-43B4-AB65-91470997C793}" sibTransId="{F601699D-A2DC-4278-A404-64D06BB6B837}"/>
    <dgm:cxn modelId="{3129D48F-8C04-4E1B-B3B3-C145EB03741A}" srcId="{7638DC01-0F3E-4828-B839-DDF010FF021B}" destId="{AF32ADC6-7CE8-44CF-99A1-26494AE899B4}" srcOrd="1" destOrd="0" parTransId="{45D8D150-F4EE-496C-BBF6-CB049EF420A2}" sibTransId="{7C2B563C-522D-471C-85B3-A895204FDB6A}"/>
    <dgm:cxn modelId="{21FEFF99-E720-4753-B601-D3D31F613B76}" type="presOf" srcId="{AF32ADC6-7CE8-44CF-99A1-26494AE899B4}" destId="{FBC9482E-82CF-4BAE-8B4C-B3F2990988C9}" srcOrd="0" destOrd="0" presId="urn:microsoft.com/office/officeart/2005/8/layout/pList2"/>
    <dgm:cxn modelId="{6DE151C5-E152-4DCF-82C4-D41657F3D5BF}" type="presOf" srcId="{7638DC01-0F3E-4828-B839-DDF010FF021B}" destId="{F2862404-8C76-4C25-A94F-2F673E5FFE62}" srcOrd="0" destOrd="0" presId="urn:microsoft.com/office/officeart/2005/8/layout/pList2"/>
    <dgm:cxn modelId="{21BC88C5-4BAE-401E-991A-174D5C99D2DB}" type="presOf" srcId="{0B662D2B-3A57-4D06-9161-32055F9028A1}" destId="{B902D705-8F35-4184-976C-04D4B4474796}" srcOrd="0" destOrd="0" presId="urn:microsoft.com/office/officeart/2005/8/layout/pList2"/>
    <dgm:cxn modelId="{21AA21E8-568C-44AC-A38D-7AA2A4F354EB}" type="presOf" srcId="{7C2B563C-522D-471C-85B3-A895204FDB6A}" destId="{F94BBBB0-8CDC-400A-ABC4-0BF61C6A5014}" srcOrd="0" destOrd="0" presId="urn:microsoft.com/office/officeart/2005/8/layout/pList2"/>
    <dgm:cxn modelId="{72D3F9ED-5D7F-4758-A786-F7A52AF75511}" srcId="{7638DC01-0F3E-4828-B839-DDF010FF021B}" destId="{6CA355F9-0DA0-408B-AFA1-E93FF90B8ED9}" srcOrd="0" destOrd="0" parTransId="{B3E1955D-122C-4673-8D0F-78F5CF74FB38}" sibTransId="{0B662D2B-3A57-4D06-9161-32055F9028A1}"/>
    <dgm:cxn modelId="{AEB66D72-0B2E-49EA-A353-7D6B5C0AC678}" type="presParOf" srcId="{F2862404-8C76-4C25-A94F-2F673E5FFE62}" destId="{534F6E79-B7E0-4E9A-96D6-BE49B0A82491}" srcOrd="0" destOrd="0" presId="urn:microsoft.com/office/officeart/2005/8/layout/pList2"/>
    <dgm:cxn modelId="{51785A9B-2F67-40EA-A744-1C26D0365890}" type="presParOf" srcId="{F2862404-8C76-4C25-A94F-2F673E5FFE62}" destId="{01A6763C-C063-4FB0-B777-41B65E8A7C43}" srcOrd="1" destOrd="0" presId="urn:microsoft.com/office/officeart/2005/8/layout/pList2"/>
    <dgm:cxn modelId="{AE97C9CC-9F0D-431D-86E5-2874064DA843}" type="presParOf" srcId="{01A6763C-C063-4FB0-B777-41B65E8A7C43}" destId="{419EE8F0-348F-4D35-8CB3-A2883981D890}" srcOrd="0" destOrd="0" presId="urn:microsoft.com/office/officeart/2005/8/layout/pList2"/>
    <dgm:cxn modelId="{9F345E9C-2725-41EC-9D37-7D77F988C74B}" type="presParOf" srcId="{419EE8F0-348F-4D35-8CB3-A2883981D890}" destId="{F6001E1A-1FC3-4FD6-BF30-5BCDB3BA8FEE}" srcOrd="0" destOrd="0" presId="urn:microsoft.com/office/officeart/2005/8/layout/pList2"/>
    <dgm:cxn modelId="{1E15D2EE-EB1C-4550-B496-16D22801CF0F}" type="presParOf" srcId="{419EE8F0-348F-4D35-8CB3-A2883981D890}" destId="{9964C9F8-657B-447D-AD00-EF5EB9D2DC67}" srcOrd="1" destOrd="0" presId="urn:microsoft.com/office/officeart/2005/8/layout/pList2"/>
    <dgm:cxn modelId="{B8620536-6A55-4871-8C7E-F842A2C23DB7}" type="presParOf" srcId="{419EE8F0-348F-4D35-8CB3-A2883981D890}" destId="{51518AC5-A0DE-4517-B86E-CB19A4C68D20}" srcOrd="2" destOrd="0" presId="urn:microsoft.com/office/officeart/2005/8/layout/pList2"/>
    <dgm:cxn modelId="{86AF4FD5-262B-4074-BB11-6A371E61A926}" type="presParOf" srcId="{01A6763C-C063-4FB0-B777-41B65E8A7C43}" destId="{B902D705-8F35-4184-976C-04D4B4474796}" srcOrd="1" destOrd="0" presId="urn:microsoft.com/office/officeart/2005/8/layout/pList2"/>
    <dgm:cxn modelId="{CEC3AB64-0CA7-40E5-B654-C2CF8883F637}" type="presParOf" srcId="{01A6763C-C063-4FB0-B777-41B65E8A7C43}" destId="{CCAEC1AA-0FCB-4DF2-9D68-724852BFBF29}" srcOrd="2" destOrd="0" presId="urn:microsoft.com/office/officeart/2005/8/layout/pList2"/>
    <dgm:cxn modelId="{4A20DFAC-9A63-4148-BB93-4E0AB4E2A23E}" type="presParOf" srcId="{CCAEC1AA-0FCB-4DF2-9D68-724852BFBF29}" destId="{FBC9482E-82CF-4BAE-8B4C-B3F2990988C9}" srcOrd="0" destOrd="0" presId="urn:microsoft.com/office/officeart/2005/8/layout/pList2"/>
    <dgm:cxn modelId="{31AC762A-9112-4751-8759-55E549D69B9B}" type="presParOf" srcId="{CCAEC1AA-0FCB-4DF2-9D68-724852BFBF29}" destId="{31BED3F2-CA84-4642-8608-30C3A04A7EB1}" srcOrd="1" destOrd="0" presId="urn:microsoft.com/office/officeart/2005/8/layout/pList2"/>
    <dgm:cxn modelId="{C674DEF0-C44C-459B-B876-BB0F76746249}" type="presParOf" srcId="{CCAEC1AA-0FCB-4DF2-9D68-724852BFBF29}" destId="{5D88719A-72C4-4877-851D-23D57403E62F}" srcOrd="2" destOrd="0" presId="urn:microsoft.com/office/officeart/2005/8/layout/pList2"/>
    <dgm:cxn modelId="{EA45EDC3-4CB4-427A-BE2E-A8DE84AB7F60}" type="presParOf" srcId="{01A6763C-C063-4FB0-B777-41B65E8A7C43}" destId="{F94BBBB0-8CDC-400A-ABC4-0BF61C6A5014}" srcOrd="3" destOrd="0" presId="urn:microsoft.com/office/officeart/2005/8/layout/pList2"/>
    <dgm:cxn modelId="{BE199A8F-581D-4C8F-BFFA-2DB114033BF1}" type="presParOf" srcId="{01A6763C-C063-4FB0-B777-41B65E8A7C43}" destId="{A2CFB856-7BFB-41A8-8DDA-9F9FAE914AFD}" srcOrd="4" destOrd="0" presId="urn:microsoft.com/office/officeart/2005/8/layout/pList2"/>
    <dgm:cxn modelId="{C340BA03-935D-49BB-9621-2EEF82F63437}" type="presParOf" srcId="{A2CFB856-7BFB-41A8-8DDA-9F9FAE914AFD}" destId="{56740926-A97D-456A-A0C2-3CBA3C2D795F}" srcOrd="0" destOrd="0" presId="urn:microsoft.com/office/officeart/2005/8/layout/pList2"/>
    <dgm:cxn modelId="{7E1B4166-66BD-45D0-A36D-32FBCFACFE0D}" type="presParOf" srcId="{A2CFB856-7BFB-41A8-8DDA-9F9FAE914AFD}" destId="{D1B6BD79-725A-451C-ABAB-CC959017E67E}" srcOrd="1" destOrd="0" presId="urn:microsoft.com/office/officeart/2005/8/layout/pList2"/>
    <dgm:cxn modelId="{3937A665-C272-4382-A94B-2D12E72BECE7}" type="presParOf" srcId="{A2CFB856-7BFB-41A8-8DDA-9F9FAE914AFD}" destId="{76BB55FF-7F46-4222-8DD1-C01FA38E80F2}" srcOrd="2" destOrd="0" presId="urn:microsoft.com/office/officeart/2005/8/layout/p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9C39993-6B66-4241-AEE7-A44C75F436D1}"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7E5D58E1-C451-4652-A9A5-28F3B1F44866}">
      <dgm:prSet/>
      <dgm:spPr/>
      <dgm:t>
        <a:bodyPr/>
        <a:lstStyle/>
        <a:p>
          <a:pPr>
            <a:lnSpc>
              <a:spcPct val="100000"/>
            </a:lnSpc>
          </a:pPr>
          <a:r>
            <a:rPr lang="en-US" dirty="0"/>
            <a:t>Minimester </a:t>
          </a:r>
          <a:r>
            <a:rPr lang="en-US" b="1" dirty="0"/>
            <a:t>January 31</a:t>
          </a:r>
          <a:r>
            <a:rPr lang="en-US" b="1" baseline="30000" dirty="0"/>
            <a:t>st</a:t>
          </a:r>
          <a:endParaRPr lang="en-US" dirty="0"/>
        </a:p>
      </dgm:t>
    </dgm:pt>
    <dgm:pt modelId="{E7E62A0F-E5CD-461C-AFBD-4B1E17C715DC}" type="parTrans" cxnId="{589DFFA5-1C16-44EF-874F-A4A5CCD16DA8}">
      <dgm:prSet/>
      <dgm:spPr/>
      <dgm:t>
        <a:bodyPr/>
        <a:lstStyle/>
        <a:p>
          <a:endParaRPr lang="en-US"/>
        </a:p>
      </dgm:t>
    </dgm:pt>
    <dgm:pt modelId="{49340231-5524-4272-941E-DEBDC85A2A9F}" type="sibTrans" cxnId="{589DFFA5-1C16-44EF-874F-A4A5CCD16DA8}">
      <dgm:prSet/>
      <dgm:spPr/>
      <dgm:t>
        <a:bodyPr/>
        <a:lstStyle/>
        <a:p>
          <a:endParaRPr lang="en-US"/>
        </a:p>
      </dgm:t>
    </dgm:pt>
    <dgm:pt modelId="{5AA9E961-F599-4DFB-84E0-EAF2D6545DB8}">
      <dgm:prSet/>
      <dgm:spPr/>
      <dgm:t>
        <a:bodyPr/>
        <a:lstStyle/>
        <a:p>
          <a:pPr>
            <a:lnSpc>
              <a:spcPct val="100000"/>
            </a:lnSpc>
          </a:pPr>
          <a:r>
            <a:rPr lang="en-US"/>
            <a:t>Summer I </a:t>
          </a:r>
          <a:r>
            <a:rPr lang="en-US" b="1"/>
            <a:t>March 1</a:t>
          </a:r>
          <a:r>
            <a:rPr lang="en-US" b="1" baseline="30000"/>
            <a:t>st</a:t>
          </a:r>
          <a:endParaRPr lang="en-US"/>
        </a:p>
      </dgm:t>
    </dgm:pt>
    <dgm:pt modelId="{908C09B5-0E80-47EB-8A62-72D155D3F592}" type="parTrans" cxnId="{2286C000-CEAB-4B11-A1AE-9ACAAEFF523E}">
      <dgm:prSet/>
      <dgm:spPr/>
      <dgm:t>
        <a:bodyPr/>
        <a:lstStyle/>
        <a:p>
          <a:endParaRPr lang="en-US"/>
        </a:p>
      </dgm:t>
    </dgm:pt>
    <dgm:pt modelId="{2026C73E-F46B-40BC-825F-9999A2B22717}" type="sibTrans" cxnId="{2286C000-CEAB-4B11-A1AE-9ACAAEFF523E}">
      <dgm:prSet/>
      <dgm:spPr/>
      <dgm:t>
        <a:bodyPr/>
        <a:lstStyle/>
        <a:p>
          <a:endParaRPr lang="en-US"/>
        </a:p>
      </dgm:t>
    </dgm:pt>
    <dgm:pt modelId="{AD4A6EEC-7649-4468-9AA4-D6353C7F81A7}">
      <dgm:prSet/>
      <dgm:spPr/>
      <dgm:t>
        <a:bodyPr/>
        <a:lstStyle/>
        <a:p>
          <a:pPr>
            <a:lnSpc>
              <a:spcPct val="100000"/>
            </a:lnSpc>
          </a:pPr>
          <a:r>
            <a:rPr lang="en-US"/>
            <a:t>Summer II </a:t>
          </a:r>
          <a:r>
            <a:rPr lang="en-US" b="1"/>
            <a:t>April 2</a:t>
          </a:r>
          <a:r>
            <a:rPr lang="en-US" b="1" baseline="30000"/>
            <a:t>nd</a:t>
          </a:r>
          <a:endParaRPr lang="en-US"/>
        </a:p>
      </dgm:t>
    </dgm:pt>
    <dgm:pt modelId="{5150E9EC-94A1-499F-9BAE-E56B0E1AD5A4}" type="parTrans" cxnId="{C9315677-5C80-41A9-A51C-454D8E33E539}">
      <dgm:prSet/>
      <dgm:spPr/>
      <dgm:t>
        <a:bodyPr/>
        <a:lstStyle/>
        <a:p>
          <a:endParaRPr lang="en-US"/>
        </a:p>
      </dgm:t>
    </dgm:pt>
    <dgm:pt modelId="{31672C3B-C14A-4D61-BFBD-9E34524C3091}" type="sibTrans" cxnId="{C9315677-5C80-41A9-A51C-454D8E33E539}">
      <dgm:prSet/>
      <dgm:spPr/>
      <dgm:t>
        <a:bodyPr/>
        <a:lstStyle/>
        <a:p>
          <a:endParaRPr lang="en-US"/>
        </a:p>
      </dgm:t>
    </dgm:pt>
    <dgm:pt modelId="{7F7E29A9-BB08-48AE-ABAB-BF1676F490C9}">
      <dgm:prSet/>
      <dgm:spPr/>
      <dgm:t>
        <a:bodyPr/>
        <a:lstStyle/>
        <a:p>
          <a:pPr>
            <a:lnSpc>
              <a:spcPct val="100000"/>
            </a:lnSpc>
          </a:pPr>
          <a:r>
            <a:rPr lang="en-US"/>
            <a:t>*Some programs may have a different application deadline</a:t>
          </a:r>
        </a:p>
      </dgm:t>
    </dgm:pt>
    <dgm:pt modelId="{74B5DF29-B92D-4D69-9913-13C02FE8AAA7}" type="parTrans" cxnId="{5B27005F-C0D1-4631-B0B6-04F5BD132D27}">
      <dgm:prSet/>
      <dgm:spPr/>
      <dgm:t>
        <a:bodyPr/>
        <a:lstStyle/>
        <a:p>
          <a:endParaRPr lang="en-US"/>
        </a:p>
      </dgm:t>
    </dgm:pt>
    <dgm:pt modelId="{1BAE24FE-67B0-4265-8101-6F7ECA3F9B05}" type="sibTrans" cxnId="{5B27005F-C0D1-4631-B0B6-04F5BD132D27}">
      <dgm:prSet/>
      <dgm:spPr/>
      <dgm:t>
        <a:bodyPr/>
        <a:lstStyle/>
        <a:p>
          <a:endParaRPr lang="en-US"/>
        </a:p>
      </dgm:t>
    </dgm:pt>
    <dgm:pt modelId="{798AFD1F-FD8F-4034-B989-B71492576168}" type="pres">
      <dgm:prSet presAssocID="{19C39993-6B66-4241-AEE7-A44C75F436D1}" presName="root" presStyleCnt="0">
        <dgm:presLayoutVars>
          <dgm:dir/>
          <dgm:resizeHandles val="exact"/>
        </dgm:presLayoutVars>
      </dgm:prSet>
      <dgm:spPr/>
    </dgm:pt>
    <dgm:pt modelId="{448DEDD8-5F71-4633-B766-DE2528C8E3AA}" type="pres">
      <dgm:prSet presAssocID="{7E5D58E1-C451-4652-A9A5-28F3B1F44866}" presName="compNode" presStyleCnt="0"/>
      <dgm:spPr/>
    </dgm:pt>
    <dgm:pt modelId="{45D0F97E-0C75-4524-AF21-B8251AB76619}" type="pres">
      <dgm:prSet presAssocID="{7E5D58E1-C451-4652-A9A5-28F3B1F44866}" presName="bgRect" presStyleLbl="bgShp" presStyleIdx="0" presStyleCnt="4"/>
      <dgm:spPr/>
    </dgm:pt>
    <dgm:pt modelId="{4B61FA6E-46F3-4A79-8C68-A22D8143A638}" type="pres">
      <dgm:prSet presAssocID="{7E5D58E1-C451-4652-A9A5-28F3B1F44866}"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Airplane with solid fill"/>
        </a:ext>
      </dgm:extLst>
    </dgm:pt>
    <dgm:pt modelId="{747D96E0-F26E-48C5-8F00-A8A6B93D255A}" type="pres">
      <dgm:prSet presAssocID="{7E5D58E1-C451-4652-A9A5-28F3B1F44866}" presName="spaceRect" presStyleCnt="0"/>
      <dgm:spPr/>
    </dgm:pt>
    <dgm:pt modelId="{5F3BEFA4-3D00-408D-95F2-A6AD18AB1DD7}" type="pres">
      <dgm:prSet presAssocID="{7E5D58E1-C451-4652-A9A5-28F3B1F44866}" presName="parTx" presStyleLbl="revTx" presStyleIdx="0" presStyleCnt="4">
        <dgm:presLayoutVars>
          <dgm:chMax val="0"/>
          <dgm:chPref val="0"/>
        </dgm:presLayoutVars>
      </dgm:prSet>
      <dgm:spPr/>
    </dgm:pt>
    <dgm:pt modelId="{55A73235-5C90-40A8-958E-AAC3011216E0}" type="pres">
      <dgm:prSet presAssocID="{49340231-5524-4272-941E-DEBDC85A2A9F}" presName="sibTrans" presStyleCnt="0"/>
      <dgm:spPr/>
    </dgm:pt>
    <dgm:pt modelId="{FF599A94-7B6C-43B2-ABD0-FD075B64861E}" type="pres">
      <dgm:prSet presAssocID="{5AA9E961-F599-4DFB-84E0-EAF2D6545DB8}" presName="compNode" presStyleCnt="0"/>
      <dgm:spPr/>
    </dgm:pt>
    <dgm:pt modelId="{5E7C144A-15A3-49ED-90FE-4C9125A1674E}" type="pres">
      <dgm:prSet presAssocID="{5AA9E961-F599-4DFB-84E0-EAF2D6545DB8}" presName="bgRect" presStyleLbl="bgShp" presStyleIdx="1" presStyleCnt="4"/>
      <dgm:spPr/>
    </dgm:pt>
    <dgm:pt modelId="{73BAAA96-3A30-4808-8D30-FAFB00E31654}" type="pres">
      <dgm:prSet presAssocID="{5AA9E961-F599-4DFB-84E0-EAF2D6545DB8}"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Sun"/>
        </a:ext>
      </dgm:extLst>
    </dgm:pt>
    <dgm:pt modelId="{FC248A5D-F378-4175-BB56-B523A43C693A}" type="pres">
      <dgm:prSet presAssocID="{5AA9E961-F599-4DFB-84E0-EAF2D6545DB8}" presName="spaceRect" presStyleCnt="0"/>
      <dgm:spPr/>
    </dgm:pt>
    <dgm:pt modelId="{CF288647-80B2-40FC-9798-36B1422F401D}" type="pres">
      <dgm:prSet presAssocID="{5AA9E961-F599-4DFB-84E0-EAF2D6545DB8}" presName="parTx" presStyleLbl="revTx" presStyleIdx="1" presStyleCnt="4">
        <dgm:presLayoutVars>
          <dgm:chMax val="0"/>
          <dgm:chPref val="0"/>
        </dgm:presLayoutVars>
      </dgm:prSet>
      <dgm:spPr/>
    </dgm:pt>
    <dgm:pt modelId="{91F77301-3FE1-4591-9CA3-080C7E83D1AB}" type="pres">
      <dgm:prSet presAssocID="{2026C73E-F46B-40BC-825F-9999A2B22717}" presName="sibTrans" presStyleCnt="0"/>
      <dgm:spPr/>
    </dgm:pt>
    <dgm:pt modelId="{8849765C-A04F-4E93-872F-D5CD32EE860A}" type="pres">
      <dgm:prSet presAssocID="{AD4A6EEC-7649-4468-9AA4-D6353C7F81A7}" presName="compNode" presStyleCnt="0"/>
      <dgm:spPr/>
    </dgm:pt>
    <dgm:pt modelId="{2488851C-EF50-4EB1-867C-C518DB812BB9}" type="pres">
      <dgm:prSet presAssocID="{AD4A6EEC-7649-4468-9AA4-D6353C7F81A7}" presName="bgRect" presStyleLbl="bgShp" presStyleIdx="2" presStyleCnt="4"/>
      <dgm:spPr/>
    </dgm:pt>
    <dgm:pt modelId="{479238B7-AC22-4B96-9508-FBB3004E6E53}" type="pres">
      <dgm:prSet presAssocID="{AD4A6EEC-7649-4468-9AA4-D6353C7F81A7}"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Beach umbrella"/>
        </a:ext>
      </dgm:extLst>
    </dgm:pt>
    <dgm:pt modelId="{0CEF20D2-B849-4618-A5D8-70F26D02F422}" type="pres">
      <dgm:prSet presAssocID="{AD4A6EEC-7649-4468-9AA4-D6353C7F81A7}" presName="spaceRect" presStyleCnt="0"/>
      <dgm:spPr/>
    </dgm:pt>
    <dgm:pt modelId="{B50500CE-3CFC-40DB-80FF-035164BCF468}" type="pres">
      <dgm:prSet presAssocID="{AD4A6EEC-7649-4468-9AA4-D6353C7F81A7}" presName="parTx" presStyleLbl="revTx" presStyleIdx="2" presStyleCnt="4">
        <dgm:presLayoutVars>
          <dgm:chMax val="0"/>
          <dgm:chPref val="0"/>
        </dgm:presLayoutVars>
      </dgm:prSet>
      <dgm:spPr/>
    </dgm:pt>
    <dgm:pt modelId="{2249F001-FB95-4970-BC0C-51F6D1A46323}" type="pres">
      <dgm:prSet presAssocID="{31672C3B-C14A-4D61-BFBD-9E34524C3091}" presName="sibTrans" presStyleCnt="0"/>
      <dgm:spPr/>
    </dgm:pt>
    <dgm:pt modelId="{54FB3848-8C19-4AAA-BDE7-63E912B46984}" type="pres">
      <dgm:prSet presAssocID="{7F7E29A9-BB08-48AE-ABAB-BF1676F490C9}" presName="compNode" presStyleCnt="0"/>
      <dgm:spPr/>
    </dgm:pt>
    <dgm:pt modelId="{8648127C-0D3F-48E2-ABC8-3437B0E54B8D}" type="pres">
      <dgm:prSet presAssocID="{7F7E29A9-BB08-48AE-ABAB-BF1676F490C9}" presName="bgRect" presStyleLbl="bgShp" presStyleIdx="3" presStyleCnt="4"/>
      <dgm:spPr/>
    </dgm:pt>
    <dgm:pt modelId="{AB6824C2-8FF6-4F2D-AF49-C0D50544B2EA}" type="pres">
      <dgm:prSet presAssocID="{7F7E29A9-BB08-48AE-ABAB-BF1676F490C9}"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Stopwatch"/>
        </a:ext>
      </dgm:extLst>
    </dgm:pt>
    <dgm:pt modelId="{06EB761F-2999-4AE4-A6CC-E58E632828DF}" type="pres">
      <dgm:prSet presAssocID="{7F7E29A9-BB08-48AE-ABAB-BF1676F490C9}" presName="spaceRect" presStyleCnt="0"/>
      <dgm:spPr/>
    </dgm:pt>
    <dgm:pt modelId="{3D348160-787A-4227-AD2F-290C53B41C79}" type="pres">
      <dgm:prSet presAssocID="{7F7E29A9-BB08-48AE-ABAB-BF1676F490C9}" presName="parTx" presStyleLbl="revTx" presStyleIdx="3" presStyleCnt="4">
        <dgm:presLayoutVars>
          <dgm:chMax val="0"/>
          <dgm:chPref val="0"/>
        </dgm:presLayoutVars>
      </dgm:prSet>
      <dgm:spPr/>
    </dgm:pt>
  </dgm:ptLst>
  <dgm:cxnLst>
    <dgm:cxn modelId="{2286C000-CEAB-4B11-A1AE-9ACAAEFF523E}" srcId="{19C39993-6B66-4241-AEE7-A44C75F436D1}" destId="{5AA9E961-F599-4DFB-84E0-EAF2D6545DB8}" srcOrd="1" destOrd="0" parTransId="{908C09B5-0E80-47EB-8A62-72D155D3F592}" sibTransId="{2026C73E-F46B-40BC-825F-9999A2B22717}"/>
    <dgm:cxn modelId="{717FDC08-96DE-48A4-990F-FACC2015CA38}" type="presOf" srcId="{19C39993-6B66-4241-AEE7-A44C75F436D1}" destId="{798AFD1F-FD8F-4034-B989-B71492576168}" srcOrd="0" destOrd="0" presId="urn:microsoft.com/office/officeart/2018/2/layout/IconVerticalSolidList"/>
    <dgm:cxn modelId="{C644713A-77E8-41E6-97BC-46C43E2AED1B}" type="presOf" srcId="{5AA9E961-F599-4DFB-84E0-EAF2D6545DB8}" destId="{CF288647-80B2-40FC-9798-36B1422F401D}" srcOrd="0" destOrd="0" presId="urn:microsoft.com/office/officeart/2018/2/layout/IconVerticalSolidList"/>
    <dgm:cxn modelId="{E9BEDC5B-458C-461B-B7EC-5D1247A19B09}" type="presOf" srcId="{AD4A6EEC-7649-4468-9AA4-D6353C7F81A7}" destId="{B50500CE-3CFC-40DB-80FF-035164BCF468}" srcOrd="0" destOrd="0" presId="urn:microsoft.com/office/officeart/2018/2/layout/IconVerticalSolidList"/>
    <dgm:cxn modelId="{5B27005F-C0D1-4631-B0B6-04F5BD132D27}" srcId="{19C39993-6B66-4241-AEE7-A44C75F436D1}" destId="{7F7E29A9-BB08-48AE-ABAB-BF1676F490C9}" srcOrd="3" destOrd="0" parTransId="{74B5DF29-B92D-4D69-9913-13C02FE8AAA7}" sibTransId="{1BAE24FE-67B0-4265-8101-6F7ECA3F9B05}"/>
    <dgm:cxn modelId="{39BDB04C-3EA6-4049-843A-06A6799547FE}" type="presOf" srcId="{7E5D58E1-C451-4652-A9A5-28F3B1F44866}" destId="{5F3BEFA4-3D00-408D-95F2-A6AD18AB1DD7}" srcOrd="0" destOrd="0" presId="urn:microsoft.com/office/officeart/2018/2/layout/IconVerticalSolidList"/>
    <dgm:cxn modelId="{C9315677-5C80-41A9-A51C-454D8E33E539}" srcId="{19C39993-6B66-4241-AEE7-A44C75F436D1}" destId="{AD4A6EEC-7649-4468-9AA4-D6353C7F81A7}" srcOrd="2" destOrd="0" parTransId="{5150E9EC-94A1-499F-9BAE-E56B0E1AD5A4}" sibTransId="{31672C3B-C14A-4D61-BFBD-9E34524C3091}"/>
    <dgm:cxn modelId="{589DFFA5-1C16-44EF-874F-A4A5CCD16DA8}" srcId="{19C39993-6B66-4241-AEE7-A44C75F436D1}" destId="{7E5D58E1-C451-4652-A9A5-28F3B1F44866}" srcOrd="0" destOrd="0" parTransId="{E7E62A0F-E5CD-461C-AFBD-4B1E17C715DC}" sibTransId="{49340231-5524-4272-941E-DEBDC85A2A9F}"/>
    <dgm:cxn modelId="{DCDBBED5-6534-4A71-9FEB-CF96B4C8B358}" type="presOf" srcId="{7F7E29A9-BB08-48AE-ABAB-BF1676F490C9}" destId="{3D348160-787A-4227-AD2F-290C53B41C79}" srcOrd="0" destOrd="0" presId="urn:microsoft.com/office/officeart/2018/2/layout/IconVerticalSolidList"/>
    <dgm:cxn modelId="{20D75691-6B5A-4F9D-9958-5BB3A7C7EBF1}" type="presParOf" srcId="{798AFD1F-FD8F-4034-B989-B71492576168}" destId="{448DEDD8-5F71-4633-B766-DE2528C8E3AA}" srcOrd="0" destOrd="0" presId="urn:microsoft.com/office/officeart/2018/2/layout/IconVerticalSolidList"/>
    <dgm:cxn modelId="{D91AB04D-D9E9-434B-B135-267AB9C00B22}" type="presParOf" srcId="{448DEDD8-5F71-4633-B766-DE2528C8E3AA}" destId="{45D0F97E-0C75-4524-AF21-B8251AB76619}" srcOrd="0" destOrd="0" presId="urn:microsoft.com/office/officeart/2018/2/layout/IconVerticalSolidList"/>
    <dgm:cxn modelId="{D7BD0B29-0109-403A-8879-111F307B72A0}" type="presParOf" srcId="{448DEDD8-5F71-4633-B766-DE2528C8E3AA}" destId="{4B61FA6E-46F3-4A79-8C68-A22D8143A638}" srcOrd="1" destOrd="0" presId="urn:microsoft.com/office/officeart/2018/2/layout/IconVerticalSolidList"/>
    <dgm:cxn modelId="{C6E1D809-0D49-4793-88FA-3FC456AE502C}" type="presParOf" srcId="{448DEDD8-5F71-4633-B766-DE2528C8E3AA}" destId="{747D96E0-F26E-48C5-8F00-A8A6B93D255A}" srcOrd="2" destOrd="0" presId="urn:microsoft.com/office/officeart/2018/2/layout/IconVerticalSolidList"/>
    <dgm:cxn modelId="{F7DEE027-1832-4B6E-A70A-5B54768EF48B}" type="presParOf" srcId="{448DEDD8-5F71-4633-B766-DE2528C8E3AA}" destId="{5F3BEFA4-3D00-408D-95F2-A6AD18AB1DD7}" srcOrd="3" destOrd="0" presId="urn:microsoft.com/office/officeart/2018/2/layout/IconVerticalSolidList"/>
    <dgm:cxn modelId="{049DCD62-FC65-4D98-AE0C-318C415399DB}" type="presParOf" srcId="{798AFD1F-FD8F-4034-B989-B71492576168}" destId="{55A73235-5C90-40A8-958E-AAC3011216E0}" srcOrd="1" destOrd="0" presId="urn:microsoft.com/office/officeart/2018/2/layout/IconVerticalSolidList"/>
    <dgm:cxn modelId="{CA044637-6B27-48EA-AC55-826AA3B5D092}" type="presParOf" srcId="{798AFD1F-FD8F-4034-B989-B71492576168}" destId="{FF599A94-7B6C-43B2-ABD0-FD075B64861E}" srcOrd="2" destOrd="0" presId="urn:microsoft.com/office/officeart/2018/2/layout/IconVerticalSolidList"/>
    <dgm:cxn modelId="{F55AACD1-D58D-413D-831F-304E4CB8E054}" type="presParOf" srcId="{FF599A94-7B6C-43B2-ABD0-FD075B64861E}" destId="{5E7C144A-15A3-49ED-90FE-4C9125A1674E}" srcOrd="0" destOrd="0" presId="urn:microsoft.com/office/officeart/2018/2/layout/IconVerticalSolidList"/>
    <dgm:cxn modelId="{8CD5C911-4F4A-40F3-B382-9878304483B2}" type="presParOf" srcId="{FF599A94-7B6C-43B2-ABD0-FD075B64861E}" destId="{73BAAA96-3A30-4808-8D30-FAFB00E31654}" srcOrd="1" destOrd="0" presId="urn:microsoft.com/office/officeart/2018/2/layout/IconVerticalSolidList"/>
    <dgm:cxn modelId="{8F7F25D8-E292-4A82-90B9-3B1842C6FEA0}" type="presParOf" srcId="{FF599A94-7B6C-43B2-ABD0-FD075B64861E}" destId="{FC248A5D-F378-4175-BB56-B523A43C693A}" srcOrd="2" destOrd="0" presId="urn:microsoft.com/office/officeart/2018/2/layout/IconVerticalSolidList"/>
    <dgm:cxn modelId="{AA8E6E47-4EE6-4F6F-B9EB-6364F33C2117}" type="presParOf" srcId="{FF599A94-7B6C-43B2-ABD0-FD075B64861E}" destId="{CF288647-80B2-40FC-9798-36B1422F401D}" srcOrd="3" destOrd="0" presId="urn:microsoft.com/office/officeart/2018/2/layout/IconVerticalSolidList"/>
    <dgm:cxn modelId="{A2C89CBB-5340-42D3-A90E-7F2FA25C06BA}" type="presParOf" srcId="{798AFD1F-FD8F-4034-B989-B71492576168}" destId="{91F77301-3FE1-4591-9CA3-080C7E83D1AB}" srcOrd="3" destOrd="0" presId="urn:microsoft.com/office/officeart/2018/2/layout/IconVerticalSolidList"/>
    <dgm:cxn modelId="{87273603-C185-4320-A44F-10978FDCFEA5}" type="presParOf" srcId="{798AFD1F-FD8F-4034-B989-B71492576168}" destId="{8849765C-A04F-4E93-872F-D5CD32EE860A}" srcOrd="4" destOrd="0" presId="urn:microsoft.com/office/officeart/2018/2/layout/IconVerticalSolidList"/>
    <dgm:cxn modelId="{AC7C8ADB-3C09-4E9E-92C9-608F63A7067D}" type="presParOf" srcId="{8849765C-A04F-4E93-872F-D5CD32EE860A}" destId="{2488851C-EF50-4EB1-867C-C518DB812BB9}" srcOrd="0" destOrd="0" presId="urn:microsoft.com/office/officeart/2018/2/layout/IconVerticalSolidList"/>
    <dgm:cxn modelId="{F239AADF-452B-464C-ABCB-7CF0E7F90EB7}" type="presParOf" srcId="{8849765C-A04F-4E93-872F-D5CD32EE860A}" destId="{479238B7-AC22-4B96-9508-FBB3004E6E53}" srcOrd="1" destOrd="0" presId="urn:microsoft.com/office/officeart/2018/2/layout/IconVerticalSolidList"/>
    <dgm:cxn modelId="{517522FF-D45D-4AB1-A199-EC3C52370930}" type="presParOf" srcId="{8849765C-A04F-4E93-872F-D5CD32EE860A}" destId="{0CEF20D2-B849-4618-A5D8-70F26D02F422}" srcOrd="2" destOrd="0" presId="urn:microsoft.com/office/officeart/2018/2/layout/IconVerticalSolidList"/>
    <dgm:cxn modelId="{A6DAA99D-F423-4BCA-8113-1D84D0E60DE8}" type="presParOf" srcId="{8849765C-A04F-4E93-872F-D5CD32EE860A}" destId="{B50500CE-3CFC-40DB-80FF-035164BCF468}" srcOrd="3" destOrd="0" presId="urn:microsoft.com/office/officeart/2018/2/layout/IconVerticalSolidList"/>
    <dgm:cxn modelId="{1971B8DE-14F0-4C65-A7EE-1758E1D1FAFF}" type="presParOf" srcId="{798AFD1F-FD8F-4034-B989-B71492576168}" destId="{2249F001-FB95-4970-BC0C-51F6D1A46323}" srcOrd="5" destOrd="0" presId="urn:microsoft.com/office/officeart/2018/2/layout/IconVerticalSolidList"/>
    <dgm:cxn modelId="{1948B69D-F602-4B98-9D25-476470DFE5B4}" type="presParOf" srcId="{798AFD1F-FD8F-4034-B989-B71492576168}" destId="{54FB3848-8C19-4AAA-BDE7-63E912B46984}" srcOrd="6" destOrd="0" presId="urn:microsoft.com/office/officeart/2018/2/layout/IconVerticalSolidList"/>
    <dgm:cxn modelId="{4A7D490E-E7F0-4B1B-A6F0-F2E0AAB4EE61}" type="presParOf" srcId="{54FB3848-8C19-4AAA-BDE7-63E912B46984}" destId="{8648127C-0D3F-48E2-ABC8-3437B0E54B8D}" srcOrd="0" destOrd="0" presId="urn:microsoft.com/office/officeart/2018/2/layout/IconVerticalSolidList"/>
    <dgm:cxn modelId="{7943CBF5-D7B3-4BB0-87F8-D53906CC2E33}" type="presParOf" srcId="{54FB3848-8C19-4AAA-BDE7-63E912B46984}" destId="{AB6824C2-8FF6-4F2D-AF49-C0D50544B2EA}" srcOrd="1" destOrd="0" presId="urn:microsoft.com/office/officeart/2018/2/layout/IconVerticalSolidList"/>
    <dgm:cxn modelId="{141CBD9B-4511-4ABF-B228-8EA363BB5867}" type="presParOf" srcId="{54FB3848-8C19-4AAA-BDE7-63E912B46984}" destId="{06EB761F-2999-4AE4-A6CC-E58E632828DF}" srcOrd="2" destOrd="0" presId="urn:microsoft.com/office/officeart/2018/2/layout/IconVerticalSolidList"/>
    <dgm:cxn modelId="{897A7AFA-9912-42CC-95DF-0A435630805B}" type="presParOf" srcId="{54FB3848-8C19-4AAA-BDE7-63E912B46984}" destId="{3D348160-787A-4227-AD2F-290C53B41C7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F36440-3743-408A-82A2-A2407BFC0505}">
      <dsp:nvSpPr>
        <dsp:cNvPr id="0" name=""/>
        <dsp:cNvSpPr/>
      </dsp:nvSpPr>
      <dsp:spPr>
        <a:xfrm>
          <a:off x="0" y="4514"/>
          <a:ext cx="6668792" cy="96149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CE0C996-783B-40DB-AF0F-B5F29D664A46}">
      <dsp:nvSpPr>
        <dsp:cNvPr id="0" name=""/>
        <dsp:cNvSpPr/>
      </dsp:nvSpPr>
      <dsp:spPr>
        <a:xfrm>
          <a:off x="290852" y="220850"/>
          <a:ext cx="528822" cy="52882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2B79B5F-EA5A-4A40-A5A4-1E41D8B50372}">
      <dsp:nvSpPr>
        <dsp:cNvPr id="0" name=""/>
        <dsp:cNvSpPr/>
      </dsp:nvSpPr>
      <dsp:spPr>
        <a:xfrm>
          <a:off x="1110527" y="4514"/>
          <a:ext cx="5558264" cy="9614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758" tIns="101758" rIns="101758" bIns="101758" numCol="1" spcCol="1270" anchor="ctr" anchorCtr="0">
          <a:noAutofit/>
        </a:bodyPr>
        <a:lstStyle/>
        <a:p>
          <a:pPr marL="0" lvl="0" indent="0" algn="l" defTabSz="800100">
            <a:lnSpc>
              <a:spcPct val="90000"/>
            </a:lnSpc>
            <a:spcBef>
              <a:spcPct val="0"/>
            </a:spcBef>
            <a:spcAft>
              <a:spcPct val="35000"/>
            </a:spcAft>
            <a:buNone/>
          </a:pPr>
          <a:r>
            <a:rPr lang="en-US" sz="1800" kern="1200"/>
            <a:t>Non-refundable $125 application fee</a:t>
          </a:r>
        </a:p>
      </dsp:txBody>
      <dsp:txXfrm>
        <a:off x="1110527" y="4514"/>
        <a:ext cx="5558264" cy="961495"/>
      </dsp:txXfrm>
    </dsp:sp>
    <dsp:sp modelId="{0AFF03A6-7C5C-4772-AB27-63E149E87789}">
      <dsp:nvSpPr>
        <dsp:cNvPr id="0" name=""/>
        <dsp:cNvSpPr/>
      </dsp:nvSpPr>
      <dsp:spPr>
        <a:xfrm>
          <a:off x="0" y="1206383"/>
          <a:ext cx="6668792" cy="96149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A7CD9D-31C5-42D8-99C3-626BCFB82B33}">
      <dsp:nvSpPr>
        <dsp:cNvPr id="0" name=""/>
        <dsp:cNvSpPr/>
      </dsp:nvSpPr>
      <dsp:spPr>
        <a:xfrm>
          <a:off x="290852" y="1422719"/>
          <a:ext cx="528822" cy="52882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628F151-2C58-4EA3-BA4C-C8877C3D47DE}">
      <dsp:nvSpPr>
        <dsp:cNvPr id="0" name=""/>
        <dsp:cNvSpPr/>
      </dsp:nvSpPr>
      <dsp:spPr>
        <a:xfrm>
          <a:off x="1110527" y="1206383"/>
          <a:ext cx="5558264" cy="9614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758" tIns="101758" rIns="101758" bIns="101758" numCol="1" spcCol="1270" anchor="ctr" anchorCtr="0">
          <a:noAutofit/>
        </a:bodyPr>
        <a:lstStyle/>
        <a:p>
          <a:pPr marL="0" lvl="0" indent="0" algn="l" defTabSz="800100">
            <a:lnSpc>
              <a:spcPct val="90000"/>
            </a:lnSpc>
            <a:spcBef>
              <a:spcPct val="0"/>
            </a:spcBef>
            <a:spcAft>
              <a:spcPct val="35000"/>
            </a:spcAft>
            <a:buNone/>
          </a:pPr>
          <a:r>
            <a:rPr lang="en-US" sz="1800" kern="1200"/>
            <a:t>Available for undergraduate, graduate and doctorate students</a:t>
          </a:r>
        </a:p>
      </dsp:txBody>
      <dsp:txXfrm>
        <a:off x="1110527" y="1206383"/>
        <a:ext cx="5558264" cy="961495"/>
      </dsp:txXfrm>
    </dsp:sp>
    <dsp:sp modelId="{2209B3EC-1F69-4680-823E-65C0EAFA11C6}">
      <dsp:nvSpPr>
        <dsp:cNvPr id="0" name=""/>
        <dsp:cNvSpPr/>
      </dsp:nvSpPr>
      <dsp:spPr>
        <a:xfrm>
          <a:off x="0" y="2408252"/>
          <a:ext cx="6668792" cy="96149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8CE4AC3-D8A3-4D8C-AE31-4D3A3FDD0A6B}">
      <dsp:nvSpPr>
        <dsp:cNvPr id="0" name=""/>
        <dsp:cNvSpPr/>
      </dsp:nvSpPr>
      <dsp:spPr>
        <a:xfrm>
          <a:off x="290852" y="2624588"/>
          <a:ext cx="528822" cy="52882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7D31414-E094-488E-BE7F-B48FCEB6F982}">
      <dsp:nvSpPr>
        <dsp:cNvPr id="0" name=""/>
        <dsp:cNvSpPr/>
      </dsp:nvSpPr>
      <dsp:spPr>
        <a:xfrm>
          <a:off x="1110527" y="2408252"/>
          <a:ext cx="5558264" cy="9614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758" tIns="101758" rIns="101758" bIns="101758" numCol="1" spcCol="1270" anchor="ctr" anchorCtr="0">
          <a:noAutofit/>
        </a:bodyPr>
        <a:lstStyle/>
        <a:p>
          <a:pPr marL="0" lvl="0" indent="0" algn="l" defTabSz="800100">
            <a:lnSpc>
              <a:spcPct val="90000"/>
            </a:lnSpc>
            <a:spcBef>
              <a:spcPct val="0"/>
            </a:spcBef>
            <a:spcAft>
              <a:spcPct val="35000"/>
            </a:spcAft>
            <a:buNone/>
          </a:pPr>
          <a:r>
            <a:rPr lang="en-US" sz="1800" kern="1200"/>
            <a:t>Essay with 1,000 words or less describing your motivation and impact expected from this experience</a:t>
          </a:r>
        </a:p>
      </dsp:txBody>
      <dsp:txXfrm>
        <a:off x="1110527" y="2408252"/>
        <a:ext cx="5558264" cy="961495"/>
      </dsp:txXfrm>
    </dsp:sp>
    <dsp:sp modelId="{7DBF3A54-E40B-4B26-AC7B-01CBB9009D34}">
      <dsp:nvSpPr>
        <dsp:cNvPr id="0" name=""/>
        <dsp:cNvSpPr/>
      </dsp:nvSpPr>
      <dsp:spPr>
        <a:xfrm>
          <a:off x="0" y="3610121"/>
          <a:ext cx="6668792" cy="96149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BA733A0-6935-4753-AA0F-EF34A05A3D09}">
      <dsp:nvSpPr>
        <dsp:cNvPr id="0" name=""/>
        <dsp:cNvSpPr/>
      </dsp:nvSpPr>
      <dsp:spPr>
        <a:xfrm>
          <a:off x="290852" y="3826457"/>
          <a:ext cx="528822" cy="52882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0924CE1-6BE7-47D2-87C9-F8D5981E0D4A}">
      <dsp:nvSpPr>
        <dsp:cNvPr id="0" name=""/>
        <dsp:cNvSpPr/>
      </dsp:nvSpPr>
      <dsp:spPr>
        <a:xfrm>
          <a:off x="1110527" y="3610121"/>
          <a:ext cx="5558264" cy="9614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758" tIns="101758" rIns="101758" bIns="101758" numCol="1" spcCol="1270" anchor="ctr" anchorCtr="0">
          <a:noAutofit/>
        </a:bodyPr>
        <a:lstStyle/>
        <a:p>
          <a:pPr marL="0" lvl="0" indent="0" algn="l" defTabSz="800100">
            <a:lnSpc>
              <a:spcPct val="90000"/>
            </a:lnSpc>
            <a:spcBef>
              <a:spcPct val="0"/>
            </a:spcBef>
            <a:spcAft>
              <a:spcPct val="35000"/>
            </a:spcAft>
            <a:buNone/>
          </a:pPr>
          <a:r>
            <a:rPr lang="en-US" sz="1800" kern="1200"/>
            <a:t>Picture of passport or the passport application/receipt</a:t>
          </a:r>
        </a:p>
      </dsp:txBody>
      <dsp:txXfrm>
        <a:off x="1110527" y="3610121"/>
        <a:ext cx="5558264" cy="961495"/>
      </dsp:txXfrm>
    </dsp:sp>
    <dsp:sp modelId="{CD96325D-CC73-4483-B0CB-7C1936032FB5}">
      <dsp:nvSpPr>
        <dsp:cNvPr id="0" name=""/>
        <dsp:cNvSpPr/>
      </dsp:nvSpPr>
      <dsp:spPr>
        <a:xfrm>
          <a:off x="0" y="4811990"/>
          <a:ext cx="6668792" cy="96149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565E42-E00D-43C5-BDF0-715D05FF4D70}">
      <dsp:nvSpPr>
        <dsp:cNvPr id="0" name=""/>
        <dsp:cNvSpPr/>
      </dsp:nvSpPr>
      <dsp:spPr>
        <a:xfrm>
          <a:off x="290852" y="5028327"/>
          <a:ext cx="528822" cy="52882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B5825CA-D182-4CDC-BF7E-3E806DF5B650}">
      <dsp:nvSpPr>
        <dsp:cNvPr id="0" name=""/>
        <dsp:cNvSpPr/>
      </dsp:nvSpPr>
      <dsp:spPr>
        <a:xfrm>
          <a:off x="1110527" y="4811990"/>
          <a:ext cx="5558264" cy="9614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758" tIns="101758" rIns="101758" bIns="101758" numCol="1" spcCol="1270" anchor="ctr" anchorCtr="0">
          <a:noAutofit/>
        </a:bodyPr>
        <a:lstStyle/>
        <a:p>
          <a:pPr marL="0" lvl="0" indent="0" algn="l" defTabSz="800100">
            <a:lnSpc>
              <a:spcPct val="90000"/>
            </a:lnSpc>
            <a:spcBef>
              <a:spcPct val="0"/>
            </a:spcBef>
            <a:spcAft>
              <a:spcPct val="35000"/>
            </a:spcAft>
            <a:buNone/>
          </a:pPr>
          <a:r>
            <a:rPr lang="en-US" sz="1800" kern="1200"/>
            <a:t>Unofficial transcript</a:t>
          </a:r>
        </a:p>
      </dsp:txBody>
      <dsp:txXfrm>
        <a:off x="1110527" y="4811990"/>
        <a:ext cx="5558264" cy="9614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4A88FA-6937-4584-A383-B0442E770540}">
      <dsp:nvSpPr>
        <dsp:cNvPr id="0" name=""/>
        <dsp:cNvSpPr/>
      </dsp:nvSpPr>
      <dsp:spPr>
        <a:xfrm>
          <a:off x="0" y="2821"/>
          <a:ext cx="6668792" cy="0"/>
        </a:xfrm>
        <a:prstGeom prst="line">
          <a:avLst/>
        </a:prstGeom>
        <a:solidFill>
          <a:schemeClr val="accent2">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89855EBB-1E7B-4FCF-B6E5-3C50E7A5ED01}">
      <dsp:nvSpPr>
        <dsp:cNvPr id="0" name=""/>
        <dsp:cNvSpPr/>
      </dsp:nvSpPr>
      <dsp:spPr>
        <a:xfrm>
          <a:off x="0" y="2821"/>
          <a:ext cx="6668792" cy="19241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a:t>Once all supporting documentation and application is completed the review process finalizes </a:t>
          </a:r>
        </a:p>
      </dsp:txBody>
      <dsp:txXfrm>
        <a:off x="0" y="2821"/>
        <a:ext cx="6668792" cy="1924119"/>
      </dsp:txXfrm>
    </dsp:sp>
    <dsp:sp modelId="{94E423AC-6600-49C6-BB12-1383F04C3118}">
      <dsp:nvSpPr>
        <dsp:cNvPr id="0" name=""/>
        <dsp:cNvSpPr/>
      </dsp:nvSpPr>
      <dsp:spPr>
        <a:xfrm>
          <a:off x="0" y="1926940"/>
          <a:ext cx="6668792" cy="0"/>
        </a:xfrm>
        <a:prstGeom prst="line">
          <a:avLst/>
        </a:prstGeom>
        <a:solidFill>
          <a:schemeClr val="accent2">
            <a:hueOff val="-724043"/>
            <a:satOff val="-1875"/>
            <a:lumOff val="1274"/>
            <a:alphaOff val="0"/>
          </a:schemeClr>
        </a:solidFill>
        <a:ln w="9525" cap="flat" cmpd="sng" algn="ctr">
          <a:solidFill>
            <a:schemeClr val="accent2">
              <a:hueOff val="-724043"/>
              <a:satOff val="-1875"/>
              <a:lumOff val="1274"/>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F4EC9421-893C-4577-8E2B-6BCC610E17E2}">
      <dsp:nvSpPr>
        <dsp:cNvPr id="0" name=""/>
        <dsp:cNvSpPr/>
      </dsp:nvSpPr>
      <dsp:spPr>
        <a:xfrm>
          <a:off x="0" y="1926940"/>
          <a:ext cx="6668792" cy="19241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a:t>You will be notified if you have been approved </a:t>
          </a:r>
        </a:p>
      </dsp:txBody>
      <dsp:txXfrm>
        <a:off x="0" y="1926940"/>
        <a:ext cx="6668792" cy="1924119"/>
      </dsp:txXfrm>
    </dsp:sp>
    <dsp:sp modelId="{1183EB75-C848-4848-B8C7-4B5C413ED4EE}">
      <dsp:nvSpPr>
        <dsp:cNvPr id="0" name=""/>
        <dsp:cNvSpPr/>
      </dsp:nvSpPr>
      <dsp:spPr>
        <a:xfrm>
          <a:off x="0" y="3851059"/>
          <a:ext cx="6668792" cy="0"/>
        </a:xfrm>
        <a:prstGeom prst="line">
          <a:avLst/>
        </a:prstGeom>
        <a:solidFill>
          <a:schemeClr val="accent2">
            <a:hueOff val="-1448085"/>
            <a:satOff val="-3751"/>
            <a:lumOff val="2549"/>
            <a:alphaOff val="0"/>
          </a:schemeClr>
        </a:solidFill>
        <a:ln w="9525" cap="flat" cmpd="sng" algn="ctr">
          <a:solidFill>
            <a:schemeClr val="accent2">
              <a:hueOff val="-1448085"/>
              <a:satOff val="-3751"/>
              <a:lumOff val="2549"/>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FE66C650-2A39-47DA-B792-FEB8F4962E1D}">
      <dsp:nvSpPr>
        <dsp:cNvPr id="0" name=""/>
        <dsp:cNvSpPr/>
      </dsp:nvSpPr>
      <dsp:spPr>
        <a:xfrm>
          <a:off x="0" y="3851059"/>
          <a:ext cx="6668792" cy="19241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a:t>Travel and logistics will be communicated to you after the approval</a:t>
          </a:r>
        </a:p>
      </dsp:txBody>
      <dsp:txXfrm>
        <a:off x="0" y="3851059"/>
        <a:ext cx="6668792" cy="19241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F036FE-5A24-4C53-A546-0640A9EA6F8B}">
      <dsp:nvSpPr>
        <dsp:cNvPr id="0" name=""/>
        <dsp:cNvSpPr/>
      </dsp:nvSpPr>
      <dsp:spPr>
        <a:xfrm>
          <a:off x="1452744" y="0"/>
          <a:ext cx="2310910" cy="200220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585030C4-41FD-4BBC-BA47-1AB4A45B1DD5}">
      <dsp:nvSpPr>
        <dsp:cNvPr id="0" name=""/>
        <dsp:cNvSpPr/>
      </dsp:nvSpPr>
      <dsp:spPr>
        <a:xfrm>
          <a:off x="322718" y="2515624"/>
          <a:ext cx="4783881" cy="20156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b="1" kern="1200" dirty="0"/>
            <a:t>International Education Fee Scholarship</a:t>
          </a:r>
        </a:p>
        <a:p>
          <a:pPr marL="0" lvl="0" indent="0" algn="ctr" defTabSz="800100">
            <a:lnSpc>
              <a:spcPct val="100000"/>
            </a:lnSpc>
            <a:spcBef>
              <a:spcPct val="0"/>
            </a:spcBef>
            <a:spcAft>
              <a:spcPct val="35000"/>
            </a:spcAft>
            <a:buNone/>
          </a:pPr>
          <a:r>
            <a:rPr lang="en-US" sz="1800" kern="1200" dirty="0"/>
            <a:t>Provides funding between $1,000 - $1,200 per student</a:t>
          </a:r>
        </a:p>
        <a:p>
          <a:pPr marL="0" lvl="0" indent="0" algn="ctr" defTabSz="800100">
            <a:lnSpc>
              <a:spcPct val="100000"/>
            </a:lnSpc>
            <a:spcBef>
              <a:spcPct val="0"/>
            </a:spcBef>
            <a:spcAft>
              <a:spcPct val="35000"/>
            </a:spcAft>
            <a:buNone/>
          </a:pPr>
          <a:r>
            <a:rPr lang="en-US" sz="1800" kern="1200" dirty="0"/>
            <a:t>First-come first-served basis</a:t>
          </a:r>
        </a:p>
        <a:p>
          <a:pPr marL="0" lvl="0" indent="0" algn="ctr" defTabSz="800100">
            <a:lnSpc>
              <a:spcPct val="100000"/>
            </a:lnSpc>
            <a:spcBef>
              <a:spcPct val="0"/>
            </a:spcBef>
            <a:spcAft>
              <a:spcPct val="35000"/>
            </a:spcAft>
            <a:buNone/>
          </a:pPr>
          <a:r>
            <a:rPr lang="en-US" sz="1800" kern="1200" dirty="0"/>
            <a:t> To apply </a:t>
          </a:r>
          <a:r>
            <a:rPr lang="en-US" sz="1800" kern="1200" dirty="0">
              <a:hlinkClick xmlns:r="http://schemas.openxmlformats.org/officeDocument/2006/relationships" r:id="rId3"/>
            </a:rPr>
            <a:t>www.utrgv.edu/ipp</a:t>
          </a:r>
          <a:r>
            <a:rPr lang="en-US" sz="1800" kern="1200" dirty="0"/>
            <a:t> </a:t>
          </a:r>
        </a:p>
      </dsp:txBody>
      <dsp:txXfrm>
        <a:off x="322718" y="2515624"/>
        <a:ext cx="4783881" cy="2015657"/>
      </dsp:txXfrm>
    </dsp:sp>
    <dsp:sp modelId="{EFA3D9BA-EEBD-40EA-AD57-5B0C20662803}">
      <dsp:nvSpPr>
        <dsp:cNvPr id="0" name=""/>
        <dsp:cNvSpPr/>
      </dsp:nvSpPr>
      <dsp:spPr>
        <a:xfrm>
          <a:off x="6803967" y="17625"/>
          <a:ext cx="2145145" cy="2075686"/>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48BF8E5E-5D20-402F-85A0-DCB897C9318E}">
      <dsp:nvSpPr>
        <dsp:cNvPr id="0" name=""/>
        <dsp:cNvSpPr/>
      </dsp:nvSpPr>
      <dsp:spPr>
        <a:xfrm>
          <a:off x="5649408" y="2432196"/>
          <a:ext cx="4320000" cy="21094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b="1" kern="1200" dirty="0"/>
            <a:t>Gilman International Scholarship</a:t>
          </a:r>
        </a:p>
        <a:p>
          <a:pPr marL="0" lvl="0" indent="0" algn="ctr" defTabSz="800100">
            <a:lnSpc>
              <a:spcPct val="100000"/>
            </a:lnSpc>
            <a:spcBef>
              <a:spcPct val="0"/>
            </a:spcBef>
            <a:spcAft>
              <a:spcPct val="35000"/>
            </a:spcAft>
            <a:buNone/>
          </a:pPr>
          <a:r>
            <a:rPr lang="en-US" sz="1800" kern="1200" dirty="0"/>
            <a:t>Federal Scholarship</a:t>
          </a:r>
        </a:p>
        <a:p>
          <a:pPr marL="0" lvl="0" indent="0" algn="ctr" defTabSz="800100">
            <a:lnSpc>
              <a:spcPct val="100000"/>
            </a:lnSpc>
            <a:spcBef>
              <a:spcPct val="0"/>
            </a:spcBef>
            <a:spcAft>
              <a:spcPct val="35000"/>
            </a:spcAft>
            <a:buNone/>
          </a:pPr>
          <a:r>
            <a:rPr lang="en-US" sz="1800" kern="1200" dirty="0"/>
            <a:t>20 vaqueros were awarded $78,000 in AY 22-23 to fund study abroad</a:t>
          </a:r>
          <a:br>
            <a:rPr lang="en-US" sz="1800" kern="1200" dirty="0"/>
          </a:br>
          <a:r>
            <a:rPr lang="en-US" sz="1800" kern="1200" dirty="0"/>
            <a:t>Deadline March 9</a:t>
          </a:r>
          <a:r>
            <a:rPr lang="en-US" sz="1800" kern="1200" baseline="30000" dirty="0"/>
            <a:t>th</a:t>
          </a:r>
        </a:p>
        <a:p>
          <a:pPr marL="0" lvl="0" indent="0" algn="ctr" defTabSz="800100">
            <a:lnSpc>
              <a:spcPct val="100000"/>
            </a:lnSpc>
            <a:spcBef>
              <a:spcPct val="0"/>
            </a:spcBef>
            <a:spcAft>
              <a:spcPct val="35000"/>
            </a:spcAft>
            <a:buNone/>
          </a:pPr>
          <a:r>
            <a:rPr lang="en-US" sz="1800" kern="1200" baseline="30000" dirty="0">
              <a:hlinkClick xmlns:r="http://schemas.openxmlformats.org/officeDocument/2006/relationships" r:id="rId6"/>
            </a:rPr>
            <a:t>www.Gilmanscholarship.org</a:t>
          </a:r>
          <a:r>
            <a:rPr lang="en-US" sz="1800" kern="1200" baseline="30000" dirty="0"/>
            <a:t> </a:t>
          </a:r>
          <a:endParaRPr lang="en-US" sz="1800" kern="1200" dirty="0"/>
        </a:p>
      </dsp:txBody>
      <dsp:txXfrm>
        <a:off x="5649408" y="2432196"/>
        <a:ext cx="4320000" cy="21094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97C3E1-362C-4B8C-B225-8C129F228B4C}">
      <dsp:nvSpPr>
        <dsp:cNvPr id="0" name=""/>
        <dsp:cNvSpPr/>
      </dsp:nvSpPr>
      <dsp:spPr>
        <a:xfrm>
          <a:off x="407598" y="71"/>
          <a:ext cx="3950572" cy="2508613"/>
        </a:xfrm>
        <a:prstGeom prst="roundRect">
          <a:avLst>
            <a:gd name="adj" fmla="val 10000"/>
          </a:avLst>
        </a:prstGeom>
        <a:solidFill>
          <a:schemeClr val="accent1">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sp>
    <dsp:sp modelId="{9FFA3719-D4AC-4B3F-8ED1-FB65AE9B5FEC}">
      <dsp:nvSpPr>
        <dsp:cNvPr id="0" name=""/>
        <dsp:cNvSpPr/>
      </dsp:nvSpPr>
      <dsp:spPr>
        <a:xfrm>
          <a:off x="846551" y="417076"/>
          <a:ext cx="3950572" cy="250861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Depending on the destination, the situation might differ, and this form would be requested if necessary</a:t>
          </a:r>
        </a:p>
      </dsp:txBody>
      <dsp:txXfrm>
        <a:off x="920026" y="490551"/>
        <a:ext cx="3803622" cy="2361663"/>
      </dsp:txXfrm>
    </dsp:sp>
    <dsp:sp modelId="{7D6A8DC5-DE3A-4C10-B702-F3DC81666052}">
      <dsp:nvSpPr>
        <dsp:cNvPr id="0" name=""/>
        <dsp:cNvSpPr/>
      </dsp:nvSpPr>
      <dsp:spPr>
        <a:xfrm>
          <a:off x="5236076" y="71"/>
          <a:ext cx="3950572" cy="2508613"/>
        </a:xfrm>
        <a:prstGeom prst="roundRect">
          <a:avLst>
            <a:gd name="adj" fmla="val 10000"/>
          </a:avLst>
        </a:prstGeom>
        <a:solidFill>
          <a:schemeClr val="accent1">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sp>
    <dsp:sp modelId="{F0BFE649-FE58-4416-9102-F9F0FF6558BE}">
      <dsp:nvSpPr>
        <dsp:cNvPr id="0" name=""/>
        <dsp:cNvSpPr/>
      </dsp:nvSpPr>
      <dsp:spPr>
        <a:xfrm>
          <a:off x="5675028" y="417076"/>
          <a:ext cx="3950572" cy="250861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Once you apply to any of the programs, please contact the IPP Office to check if this would be a requirement for you</a:t>
          </a:r>
        </a:p>
      </dsp:txBody>
      <dsp:txXfrm>
        <a:off x="5748503" y="490551"/>
        <a:ext cx="3803622" cy="236166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4F6E79-B7E0-4E9A-96D6-BE49B0A82491}">
      <dsp:nvSpPr>
        <dsp:cNvPr id="0" name=""/>
        <dsp:cNvSpPr/>
      </dsp:nvSpPr>
      <dsp:spPr>
        <a:xfrm>
          <a:off x="0" y="233902"/>
          <a:ext cx="10213975" cy="1729390"/>
        </a:xfrm>
        <a:prstGeom prst="roundRect">
          <a:avLst>
            <a:gd name="adj" fmla="val 10000"/>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1518AC5-A0DE-4517-B86E-CB19A4C68D20}">
      <dsp:nvSpPr>
        <dsp:cNvPr id="0" name=""/>
        <dsp:cNvSpPr/>
      </dsp:nvSpPr>
      <dsp:spPr>
        <a:xfrm>
          <a:off x="306419" y="228447"/>
          <a:ext cx="3000355" cy="1611276"/>
        </a:xfrm>
        <a:prstGeom prst="roundRect">
          <a:avLst>
            <a:gd name="adj" fmla="val 10000"/>
          </a:avLst>
        </a:prstGeom>
        <a:solidFill>
          <a:schemeClr val="accent1">
            <a:tint val="50000"/>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6001E1A-1FC3-4FD6-BF30-5BCDB3BA8FEE}">
      <dsp:nvSpPr>
        <dsp:cNvPr id="0" name=""/>
        <dsp:cNvSpPr/>
      </dsp:nvSpPr>
      <dsp:spPr>
        <a:xfrm rot="10800000">
          <a:off x="316920" y="1768763"/>
          <a:ext cx="3000355" cy="2943506"/>
        </a:xfrm>
        <a:prstGeom prst="round2SameRect">
          <a:avLst>
            <a:gd name="adj1" fmla="val 10500"/>
            <a:gd name="adj2" fmla="val 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t" anchorCtr="0">
          <a:noAutofit/>
        </a:bodyPr>
        <a:lstStyle/>
        <a:p>
          <a:pPr marL="0" lvl="0" indent="0" algn="ctr" defTabSz="533400">
            <a:lnSpc>
              <a:spcPct val="150000"/>
            </a:lnSpc>
            <a:spcBef>
              <a:spcPct val="0"/>
            </a:spcBef>
            <a:spcAft>
              <a:spcPct val="35000"/>
            </a:spcAft>
            <a:buNone/>
          </a:pPr>
          <a:r>
            <a:rPr lang="en-US" sz="1200" kern="1200" dirty="0"/>
            <a:t>Florence, Italy</a:t>
          </a:r>
          <a:br>
            <a:rPr lang="en-US" sz="1200" kern="1200" dirty="0"/>
          </a:br>
          <a:r>
            <a:rPr lang="en-US" sz="1200" kern="1200" dirty="0"/>
            <a:t>Boston, MA</a:t>
          </a:r>
          <a:br>
            <a:rPr lang="en-US" sz="1200" kern="1200" dirty="0"/>
          </a:br>
          <a:r>
            <a:rPr lang="en-US" sz="1200" kern="1200" dirty="0"/>
            <a:t>Seoul Korea</a:t>
          </a:r>
          <a:br>
            <a:rPr lang="en-US" sz="1200" kern="1200" dirty="0"/>
          </a:br>
          <a:r>
            <a:rPr lang="en-US" sz="1200" kern="1200" dirty="0"/>
            <a:t>Dublin, Ireland</a:t>
          </a:r>
          <a:br>
            <a:rPr lang="en-US" sz="1200" kern="1200" dirty="0"/>
          </a:br>
          <a:r>
            <a:rPr lang="en-US" sz="1200" kern="1200" dirty="0"/>
            <a:t>London, England UK</a:t>
          </a:r>
          <a:br>
            <a:rPr lang="en-US" sz="1200" kern="1200" dirty="0"/>
          </a:br>
          <a:r>
            <a:rPr lang="en-US" sz="1200" kern="1200" dirty="0"/>
            <a:t>United Kingdom</a:t>
          </a:r>
          <a:br>
            <a:rPr lang="en-US" sz="1200" kern="1200" dirty="0"/>
          </a:br>
          <a:r>
            <a:rPr lang="en-US" sz="1200" kern="1200" dirty="0"/>
            <a:t>Luneburg, Germany</a:t>
          </a:r>
          <a:br>
            <a:rPr lang="en-US" sz="1200" kern="1200" dirty="0"/>
          </a:br>
          <a:r>
            <a:rPr lang="en-US" sz="1200" kern="1200" dirty="0"/>
            <a:t>London, Oxford, Manchester, Glasgow, Edinburgh, York (UK)</a:t>
          </a:r>
        </a:p>
      </dsp:txBody>
      <dsp:txXfrm rot="10800000">
        <a:off x="407443" y="1768763"/>
        <a:ext cx="2819309" cy="2852983"/>
      </dsp:txXfrm>
    </dsp:sp>
    <dsp:sp modelId="{5D88719A-72C4-4877-851D-23D57403E62F}">
      <dsp:nvSpPr>
        <dsp:cNvPr id="0" name=""/>
        <dsp:cNvSpPr/>
      </dsp:nvSpPr>
      <dsp:spPr>
        <a:xfrm>
          <a:off x="3606809" y="224258"/>
          <a:ext cx="3000355" cy="1611276"/>
        </a:xfrm>
        <a:prstGeom prst="roundRect">
          <a:avLst>
            <a:gd name="adj" fmla="val 10000"/>
          </a:avLst>
        </a:prstGeom>
        <a:solidFill>
          <a:schemeClr val="accent1">
            <a:tint val="50000"/>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BC9482E-82CF-4BAE-8B4C-B3F2990988C9}">
      <dsp:nvSpPr>
        <dsp:cNvPr id="0" name=""/>
        <dsp:cNvSpPr/>
      </dsp:nvSpPr>
      <dsp:spPr>
        <a:xfrm rot="10800000">
          <a:off x="3606809" y="1747816"/>
          <a:ext cx="3000355" cy="2960264"/>
        </a:xfrm>
        <a:prstGeom prst="round2SameRect">
          <a:avLst>
            <a:gd name="adj1" fmla="val 10500"/>
            <a:gd name="adj2" fmla="val 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endParaRPr lang="en-US" sz="1200" kern="1200" dirty="0"/>
        </a:p>
        <a:p>
          <a:pPr marL="0" lvl="0" indent="0" algn="ctr" defTabSz="533400">
            <a:lnSpc>
              <a:spcPct val="150000"/>
            </a:lnSpc>
            <a:spcBef>
              <a:spcPct val="0"/>
            </a:spcBef>
            <a:spcAft>
              <a:spcPct val="35000"/>
            </a:spcAft>
            <a:buNone/>
          </a:pPr>
          <a:r>
            <a:rPr lang="en-US" sz="1200" kern="1200" dirty="0"/>
            <a:t>Italy</a:t>
          </a:r>
          <a:br>
            <a:rPr lang="en-US" sz="1200" kern="1200" dirty="0"/>
          </a:br>
          <a:r>
            <a:rPr lang="en-US" sz="1200" kern="1200" dirty="0"/>
            <a:t>Iceland</a:t>
          </a:r>
          <a:br>
            <a:rPr lang="en-US" sz="1200" kern="1200" dirty="0"/>
          </a:br>
          <a:r>
            <a:rPr lang="en-US" sz="1200" kern="1200" dirty="0"/>
            <a:t>Peru</a:t>
          </a:r>
          <a:br>
            <a:rPr lang="en-US" sz="1200" kern="1200" dirty="0"/>
          </a:br>
          <a:r>
            <a:rPr lang="en-US" sz="1200" kern="1200" dirty="0"/>
            <a:t>Ecuador</a:t>
          </a:r>
          <a:br>
            <a:rPr lang="en-US" sz="1200" kern="1200" dirty="0"/>
          </a:br>
          <a:r>
            <a:rPr lang="en-US" sz="1200" kern="1200" dirty="0"/>
            <a:t>Edinburgh, Scotland, UK</a:t>
          </a:r>
          <a:br>
            <a:rPr lang="en-US" sz="1200" kern="1200" dirty="0"/>
          </a:br>
          <a:r>
            <a:rPr lang="en-US" sz="1200" kern="1200" dirty="0"/>
            <a:t>Costa Rica</a:t>
          </a:r>
        </a:p>
      </dsp:txBody>
      <dsp:txXfrm rot="10800000">
        <a:off x="3697847" y="1747816"/>
        <a:ext cx="2818279" cy="2869226"/>
      </dsp:txXfrm>
    </dsp:sp>
    <dsp:sp modelId="{76BB55FF-7F46-4222-8DD1-C01FA38E80F2}">
      <dsp:nvSpPr>
        <dsp:cNvPr id="0" name=""/>
        <dsp:cNvSpPr/>
      </dsp:nvSpPr>
      <dsp:spPr>
        <a:xfrm>
          <a:off x="6907200" y="228447"/>
          <a:ext cx="3000355" cy="1611276"/>
        </a:xfrm>
        <a:prstGeom prst="roundRect">
          <a:avLst>
            <a:gd name="adj" fmla="val 10000"/>
          </a:avLst>
        </a:prstGeom>
        <a:solidFill>
          <a:schemeClr val="accent1">
            <a:tint val="50000"/>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6740926-A97D-456A-A0C2-3CBA3C2D795F}">
      <dsp:nvSpPr>
        <dsp:cNvPr id="0" name=""/>
        <dsp:cNvSpPr/>
      </dsp:nvSpPr>
      <dsp:spPr>
        <a:xfrm rot="10800000">
          <a:off x="6898799" y="1768763"/>
          <a:ext cx="3000355" cy="2943506"/>
        </a:xfrm>
        <a:prstGeom prst="round2SameRect">
          <a:avLst>
            <a:gd name="adj1" fmla="val 10500"/>
            <a:gd name="adj2" fmla="val 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endParaRPr lang="en-US" sz="1200" kern="1200" dirty="0"/>
        </a:p>
        <a:p>
          <a:pPr marL="0" lvl="0" indent="0" algn="ctr" defTabSz="533400">
            <a:lnSpc>
              <a:spcPct val="90000"/>
            </a:lnSpc>
            <a:spcBef>
              <a:spcPct val="0"/>
            </a:spcBef>
            <a:spcAft>
              <a:spcPct val="35000"/>
            </a:spcAft>
            <a:buNone/>
          </a:pPr>
          <a:endParaRPr lang="en-US" sz="1200" kern="1200" dirty="0"/>
        </a:p>
        <a:p>
          <a:pPr marL="0" lvl="0" indent="0" algn="ctr" defTabSz="533400">
            <a:lnSpc>
              <a:spcPct val="150000"/>
            </a:lnSpc>
            <a:spcBef>
              <a:spcPct val="0"/>
            </a:spcBef>
            <a:spcAft>
              <a:spcPct val="35000"/>
            </a:spcAft>
            <a:buNone/>
          </a:pPr>
          <a:endParaRPr lang="en-US" sz="1200" kern="1200" dirty="0"/>
        </a:p>
        <a:p>
          <a:pPr marL="0" lvl="0" indent="0" algn="ctr" defTabSz="533400">
            <a:lnSpc>
              <a:spcPct val="150000"/>
            </a:lnSpc>
            <a:spcBef>
              <a:spcPct val="0"/>
            </a:spcBef>
            <a:spcAft>
              <a:spcPct val="35000"/>
            </a:spcAft>
            <a:buNone/>
          </a:pPr>
          <a:r>
            <a:rPr lang="en-US" sz="1200" kern="1200" dirty="0"/>
            <a:t>UK</a:t>
          </a:r>
          <a:br>
            <a:rPr lang="en-US" sz="1200" kern="1200" dirty="0"/>
          </a:br>
          <a:r>
            <a:rPr lang="en-US" sz="1200" kern="1200" dirty="0"/>
            <a:t>Greece</a:t>
          </a:r>
          <a:br>
            <a:rPr lang="en-US" sz="1200" kern="1200" dirty="0"/>
          </a:br>
          <a:r>
            <a:rPr lang="en-US" sz="1200" kern="1200" dirty="0"/>
            <a:t>Czech Republic</a:t>
          </a:r>
          <a:br>
            <a:rPr lang="en-US" sz="1200" kern="1200" dirty="0"/>
          </a:br>
          <a:endParaRPr lang="en-US" sz="1200" kern="1200" dirty="0"/>
        </a:p>
      </dsp:txBody>
      <dsp:txXfrm rot="10800000">
        <a:off x="6989322" y="1768763"/>
        <a:ext cx="2819309" cy="285298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D0F97E-0C75-4524-AF21-B8251AB76619}">
      <dsp:nvSpPr>
        <dsp:cNvPr id="0" name=""/>
        <dsp:cNvSpPr/>
      </dsp:nvSpPr>
      <dsp:spPr>
        <a:xfrm>
          <a:off x="0" y="1676"/>
          <a:ext cx="10213200" cy="84986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B61FA6E-46F3-4A79-8C68-A22D8143A638}">
      <dsp:nvSpPr>
        <dsp:cNvPr id="0" name=""/>
        <dsp:cNvSpPr/>
      </dsp:nvSpPr>
      <dsp:spPr>
        <a:xfrm>
          <a:off x="257082" y="192895"/>
          <a:ext cx="467423" cy="46742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3BEFA4-3D00-408D-95F2-A6AD18AB1DD7}">
      <dsp:nvSpPr>
        <dsp:cNvPr id="0" name=""/>
        <dsp:cNvSpPr/>
      </dsp:nvSpPr>
      <dsp:spPr>
        <a:xfrm>
          <a:off x="981588" y="1676"/>
          <a:ext cx="9231611" cy="849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944" tIns="89944" rIns="89944" bIns="89944" numCol="1" spcCol="1270" anchor="ctr" anchorCtr="0">
          <a:noAutofit/>
        </a:bodyPr>
        <a:lstStyle/>
        <a:p>
          <a:pPr marL="0" lvl="0" indent="0" algn="l" defTabSz="977900">
            <a:lnSpc>
              <a:spcPct val="100000"/>
            </a:lnSpc>
            <a:spcBef>
              <a:spcPct val="0"/>
            </a:spcBef>
            <a:spcAft>
              <a:spcPct val="35000"/>
            </a:spcAft>
            <a:buNone/>
          </a:pPr>
          <a:r>
            <a:rPr lang="en-US" sz="2200" kern="1200" dirty="0"/>
            <a:t>Minimester </a:t>
          </a:r>
          <a:r>
            <a:rPr lang="en-US" sz="2200" b="1" kern="1200" dirty="0"/>
            <a:t>January 31</a:t>
          </a:r>
          <a:r>
            <a:rPr lang="en-US" sz="2200" b="1" kern="1200" baseline="30000" dirty="0"/>
            <a:t>st</a:t>
          </a:r>
          <a:endParaRPr lang="en-US" sz="2200" kern="1200" dirty="0"/>
        </a:p>
      </dsp:txBody>
      <dsp:txXfrm>
        <a:off x="981588" y="1676"/>
        <a:ext cx="9231611" cy="849860"/>
      </dsp:txXfrm>
    </dsp:sp>
    <dsp:sp modelId="{5E7C144A-15A3-49ED-90FE-4C9125A1674E}">
      <dsp:nvSpPr>
        <dsp:cNvPr id="0" name=""/>
        <dsp:cNvSpPr/>
      </dsp:nvSpPr>
      <dsp:spPr>
        <a:xfrm>
          <a:off x="0" y="1064002"/>
          <a:ext cx="10213200" cy="84986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3BAAA96-3A30-4808-8D30-FAFB00E31654}">
      <dsp:nvSpPr>
        <dsp:cNvPr id="0" name=""/>
        <dsp:cNvSpPr/>
      </dsp:nvSpPr>
      <dsp:spPr>
        <a:xfrm>
          <a:off x="257082" y="1255221"/>
          <a:ext cx="467423" cy="46742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288647-80B2-40FC-9798-36B1422F401D}">
      <dsp:nvSpPr>
        <dsp:cNvPr id="0" name=""/>
        <dsp:cNvSpPr/>
      </dsp:nvSpPr>
      <dsp:spPr>
        <a:xfrm>
          <a:off x="981588" y="1064002"/>
          <a:ext cx="9231611" cy="849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944" tIns="89944" rIns="89944" bIns="89944" numCol="1" spcCol="1270" anchor="ctr" anchorCtr="0">
          <a:noAutofit/>
        </a:bodyPr>
        <a:lstStyle/>
        <a:p>
          <a:pPr marL="0" lvl="0" indent="0" algn="l" defTabSz="977900">
            <a:lnSpc>
              <a:spcPct val="100000"/>
            </a:lnSpc>
            <a:spcBef>
              <a:spcPct val="0"/>
            </a:spcBef>
            <a:spcAft>
              <a:spcPct val="35000"/>
            </a:spcAft>
            <a:buNone/>
          </a:pPr>
          <a:r>
            <a:rPr lang="en-US" sz="2200" kern="1200"/>
            <a:t>Summer I </a:t>
          </a:r>
          <a:r>
            <a:rPr lang="en-US" sz="2200" b="1" kern="1200"/>
            <a:t>March 1</a:t>
          </a:r>
          <a:r>
            <a:rPr lang="en-US" sz="2200" b="1" kern="1200" baseline="30000"/>
            <a:t>st</a:t>
          </a:r>
          <a:endParaRPr lang="en-US" sz="2200" kern="1200"/>
        </a:p>
      </dsp:txBody>
      <dsp:txXfrm>
        <a:off x="981588" y="1064002"/>
        <a:ext cx="9231611" cy="849860"/>
      </dsp:txXfrm>
    </dsp:sp>
    <dsp:sp modelId="{2488851C-EF50-4EB1-867C-C518DB812BB9}">
      <dsp:nvSpPr>
        <dsp:cNvPr id="0" name=""/>
        <dsp:cNvSpPr/>
      </dsp:nvSpPr>
      <dsp:spPr>
        <a:xfrm>
          <a:off x="0" y="2126328"/>
          <a:ext cx="10213200" cy="84986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79238B7-AC22-4B96-9508-FBB3004E6E53}">
      <dsp:nvSpPr>
        <dsp:cNvPr id="0" name=""/>
        <dsp:cNvSpPr/>
      </dsp:nvSpPr>
      <dsp:spPr>
        <a:xfrm>
          <a:off x="257082" y="2317546"/>
          <a:ext cx="467423" cy="46742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0500CE-3CFC-40DB-80FF-035164BCF468}">
      <dsp:nvSpPr>
        <dsp:cNvPr id="0" name=""/>
        <dsp:cNvSpPr/>
      </dsp:nvSpPr>
      <dsp:spPr>
        <a:xfrm>
          <a:off x="981588" y="2126328"/>
          <a:ext cx="9231611" cy="849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944" tIns="89944" rIns="89944" bIns="89944" numCol="1" spcCol="1270" anchor="ctr" anchorCtr="0">
          <a:noAutofit/>
        </a:bodyPr>
        <a:lstStyle/>
        <a:p>
          <a:pPr marL="0" lvl="0" indent="0" algn="l" defTabSz="977900">
            <a:lnSpc>
              <a:spcPct val="100000"/>
            </a:lnSpc>
            <a:spcBef>
              <a:spcPct val="0"/>
            </a:spcBef>
            <a:spcAft>
              <a:spcPct val="35000"/>
            </a:spcAft>
            <a:buNone/>
          </a:pPr>
          <a:r>
            <a:rPr lang="en-US" sz="2200" kern="1200"/>
            <a:t>Summer II </a:t>
          </a:r>
          <a:r>
            <a:rPr lang="en-US" sz="2200" b="1" kern="1200"/>
            <a:t>April 2</a:t>
          </a:r>
          <a:r>
            <a:rPr lang="en-US" sz="2200" b="1" kern="1200" baseline="30000"/>
            <a:t>nd</a:t>
          </a:r>
          <a:endParaRPr lang="en-US" sz="2200" kern="1200"/>
        </a:p>
      </dsp:txBody>
      <dsp:txXfrm>
        <a:off x="981588" y="2126328"/>
        <a:ext cx="9231611" cy="849860"/>
      </dsp:txXfrm>
    </dsp:sp>
    <dsp:sp modelId="{8648127C-0D3F-48E2-ABC8-3437B0E54B8D}">
      <dsp:nvSpPr>
        <dsp:cNvPr id="0" name=""/>
        <dsp:cNvSpPr/>
      </dsp:nvSpPr>
      <dsp:spPr>
        <a:xfrm>
          <a:off x="0" y="3188653"/>
          <a:ext cx="10213200" cy="84986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B6824C2-8FF6-4F2D-AF49-C0D50544B2EA}">
      <dsp:nvSpPr>
        <dsp:cNvPr id="0" name=""/>
        <dsp:cNvSpPr/>
      </dsp:nvSpPr>
      <dsp:spPr>
        <a:xfrm>
          <a:off x="257082" y="3379872"/>
          <a:ext cx="467423" cy="46742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348160-787A-4227-AD2F-290C53B41C79}">
      <dsp:nvSpPr>
        <dsp:cNvPr id="0" name=""/>
        <dsp:cNvSpPr/>
      </dsp:nvSpPr>
      <dsp:spPr>
        <a:xfrm>
          <a:off x="981588" y="3188653"/>
          <a:ext cx="9231611" cy="849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944" tIns="89944" rIns="89944" bIns="89944" numCol="1" spcCol="1270" anchor="ctr" anchorCtr="0">
          <a:noAutofit/>
        </a:bodyPr>
        <a:lstStyle/>
        <a:p>
          <a:pPr marL="0" lvl="0" indent="0" algn="l" defTabSz="977900">
            <a:lnSpc>
              <a:spcPct val="100000"/>
            </a:lnSpc>
            <a:spcBef>
              <a:spcPct val="0"/>
            </a:spcBef>
            <a:spcAft>
              <a:spcPct val="35000"/>
            </a:spcAft>
            <a:buNone/>
          </a:pPr>
          <a:r>
            <a:rPr lang="en-US" sz="2200" kern="1200"/>
            <a:t>*Some programs may have a different application deadline</a:t>
          </a:r>
        </a:p>
      </dsp:txBody>
      <dsp:txXfrm>
        <a:off x="981588" y="3188653"/>
        <a:ext cx="9231611" cy="84986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245B87-6BA6-4E3A-A010-37975773088B}" type="datetimeFigureOut">
              <a:rPr lang="en-US" smtClean="0"/>
              <a:t>1/30/2023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AA4468-A19B-44C0-A382-285C264941CE}" type="slidenum">
              <a:rPr lang="en-US" smtClean="0"/>
              <a:t>‹#›</a:t>
            </a:fld>
            <a:endParaRPr lang="en-US"/>
          </a:p>
        </p:txBody>
      </p:sp>
    </p:spTree>
    <p:extLst>
      <p:ext uri="{BB962C8B-B14F-4D97-AF65-F5344CB8AC3E}">
        <p14:creationId xmlns:p14="http://schemas.microsoft.com/office/powerpoint/2010/main" val="4236136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AA4468-A19B-44C0-A382-285C264941CE}" type="slidenum">
              <a:rPr lang="en-US" smtClean="0"/>
              <a:t>7</a:t>
            </a:fld>
            <a:endParaRPr lang="en-US"/>
          </a:p>
        </p:txBody>
      </p:sp>
    </p:spTree>
    <p:extLst>
      <p:ext uri="{BB962C8B-B14F-4D97-AF65-F5344CB8AC3E}">
        <p14:creationId xmlns:p14="http://schemas.microsoft.com/office/powerpoint/2010/main" val="2829905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AA4468-A19B-44C0-A382-285C264941CE}" type="slidenum">
              <a:rPr lang="en-US" smtClean="0"/>
              <a:t>8</a:t>
            </a:fld>
            <a:endParaRPr lang="en-US"/>
          </a:p>
        </p:txBody>
      </p:sp>
    </p:spTree>
    <p:extLst>
      <p:ext uri="{BB962C8B-B14F-4D97-AF65-F5344CB8AC3E}">
        <p14:creationId xmlns:p14="http://schemas.microsoft.com/office/powerpoint/2010/main" val="2621390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1826-1B3E-4E2E-8D6C-93BCEAA3D6C6}"/>
              </a:ext>
            </a:extLst>
          </p:cNvPr>
          <p:cNvSpPr>
            <a:spLocks noGrp="1"/>
          </p:cNvSpPr>
          <p:nvPr>
            <p:ph type="ctrTitle"/>
          </p:nvPr>
        </p:nvSpPr>
        <p:spPr>
          <a:xfrm>
            <a:off x="2107200" y="1096965"/>
            <a:ext cx="7977600" cy="2085696"/>
          </a:xfrm>
        </p:spPr>
        <p:txBody>
          <a:bodyPr anchor="b">
            <a:normAutofit/>
          </a:bodyPr>
          <a:lstStyle>
            <a:lvl1pPr algn="ctr">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AB5F0CE-1714-4650-9690-5676C06349A0}"/>
              </a:ext>
            </a:extLst>
          </p:cNvPr>
          <p:cNvSpPr>
            <a:spLocks noGrp="1"/>
          </p:cNvSpPr>
          <p:nvPr>
            <p:ph type="subTitle" idx="1"/>
          </p:nvPr>
        </p:nvSpPr>
        <p:spPr>
          <a:xfrm>
            <a:off x="3216000" y="3945771"/>
            <a:ext cx="5760000" cy="1832730"/>
          </a:xfrm>
        </p:spPr>
        <p:txBody>
          <a:bodyPr>
            <a:normAutofit/>
          </a:bodyPr>
          <a:lstStyle>
            <a:lvl1pPr marL="0" indent="0" algn="ctr">
              <a:lnSpc>
                <a:spcPct val="125000"/>
              </a:lnSpc>
              <a:buNone/>
              <a:defRPr sz="2400" i="0" spc="5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FD0CA85-BF38-4762-934C-D00F2047C2D1}"/>
              </a:ext>
            </a:extLst>
          </p:cNvPr>
          <p:cNvSpPr>
            <a:spLocks noGrp="1"/>
          </p:cNvSpPr>
          <p:nvPr>
            <p:ph type="dt" sz="half" idx="10"/>
          </p:nvPr>
        </p:nvSpPr>
        <p:spPr/>
        <p:txBody>
          <a:bodyPr/>
          <a:lstStyle/>
          <a:p>
            <a:fld id="{4EC743F4-8769-40B4-85DF-6CB8DE9F66AA}" type="datetimeFigureOut">
              <a:rPr lang="en-US" smtClean="0"/>
              <a:t>1/30/2023</a:t>
            </a:fld>
            <a:endParaRPr lang="en-US"/>
          </a:p>
        </p:txBody>
      </p:sp>
      <p:sp>
        <p:nvSpPr>
          <p:cNvPr id="5" name="Footer Placeholder 4">
            <a:extLst>
              <a:ext uri="{FF2B5EF4-FFF2-40B4-BE49-F238E27FC236}">
                <a16:creationId xmlns:a16="http://schemas.microsoft.com/office/drawing/2014/main" id="{649CA3C9-6579-49D9-A5FD-20231FB4B3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9B94FE-6287-4D49-B0E5-FE9A9BA75A0C}"/>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7" name="Straight Connector 6">
            <a:extLst>
              <a:ext uri="{FF2B5EF4-FFF2-40B4-BE49-F238E27FC236}">
                <a16:creationId xmlns:a16="http://schemas.microsoft.com/office/drawing/2014/main" id="{AE0C0B2A-3FD1-4235-A16E-0ED1E028A93E}"/>
              </a:ext>
            </a:extLst>
          </p:cNvPr>
          <p:cNvCxnSpPr>
            <a:cxnSpLocks/>
          </p:cNvCxnSpPr>
          <p:nvPr/>
        </p:nvCxnSpPr>
        <p:spPr>
          <a:xfrm>
            <a:off x="5826000" y="3525773"/>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9494E066-0146-46E9-BAF1-C33240ABA294}"/>
              </a:ext>
            </a:extLst>
          </p:cNvPr>
          <p:cNvGrpSpPr/>
          <p:nvPr/>
        </p:nvGrpSpPr>
        <p:grpSpPr>
          <a:xfrm rot="2700000">
            <a:off x="10127693" y="4178240"/>
            <a:ext cx="633413" cy="1862138"/>
            <a:chOff x="5959192" y="333389"/>
            <a:chExt cx="633413" cy="1862138"/>
          </a:xfrm>
        </p:grpSpPr>
        <p:grpSp>
          <p:nvGrpSpPr>
            <p:cNvPr id="9" name="Group 8">
              <a:extLst>
                <a:ext uri="{FF2B5EF4-FFF2-40B4-BE49-F238E27FC236}">
                  <a16:creationId xmlns:a16="http://schemas.microsoft.com/office/drawing/2014/main" id="{B02BD80B-C499-4DAC-9580-575B04F8658F}"/>
                </a:ext>
              </a:extLst>
            </p:cNvPr>
            <p:cNvGrpSpPr/>
            <p:nvPr/>
          </p:nvGrpSpPr>
          <p:grpSpPr>
            <a:xfrm>
              <a:off x="5959192" y="333389"/>
              <a:ext cx="633413" cy="1419225"/>
              <a:chOff x="5959192" y="333389"/>
              <a:chExt cx="633413" cy="1419225"/>
            </a:xfrm>
          </p:grpSpPr>
          <p:sp>
            <p:nvSpPr>
              <p:cNvPr id="11" name="Freeform 68">
                <a:extLst>
                  <a:ext uri="{FF2B5EF4-FFF2-40B4-BE49-F238E27FC236}">
                    <a16:creationId xmlns:a16="http://schemas.microsoft.com/office/drawing/2014/main" id="{CCF069F3-858C-4C67-90C2-46017C3D4CEB}"/>
                  </a:ext>
                </a:extLst>
              </p:cNvPr>
              <p:cNvSpPr>
                <a:spLocks/>
              </p:cNvSpPr>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9">
                <a:extLst>
                  <a:ext uri="{FF2B5EF4-FFF2-40B4-BE49-F238E27FC236}">
                    <a16:creationId xmlns:a16="http://schemas.microsoft.com/office/drawing/2014/main" id="{8A1FFA52-DFA8-4A81-8A85-50BE13257F51}"/>
                  </a:ext>
                </a:extLst>
              </p:cNvPr>
              <p:cNvSpPr>
                <a:spLocks/>
              </p:cNvSpPr>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sp>
          <p:nvSpPr>
            <p:cNvPr id="10" name="Line 70">
              <a:extLst>
                <a:ext uri="{FF2B5EF4-FFF2-40B4-BE49-F238E27FC236}">
                  <a16:creationId xmlns:a16="http://schemas.microsoft.com/office/drawing/2014/main" id="{BAEDA471-60CB-4A0C-B9AD-B2B3C51EA2FD}"/>
                </a:ext>
              </a:extLst>
            </p:cNvPr>
            <p:cNvSpPr>
              <a:spLocks noChangeShapeType="1"/>
            </p:cNvSpPr>
            <p:nvPr/>
          </p:nvSpPr>
          <p:spPr bwMode="auto">
            <a:xfrm flipV="1">
              <a:off x="6278280"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53325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FB6D0-92CA-4910-AE77-E238F4C89D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913172-A138-4DD4-A5B1-58BA625078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3897B9-E4AD-469B-A60D-9A1A4BD1980A}"/>
              </a:ext>
            </a:extLst>
          </p:cNvPr>
          <p:cNvSpPr>
            <a:spLocks noGrp="1"/>
          </p:cNvSpPr>
          <p:nvPr>
            <p:ph type="dt" sz="half" idx="10"/>
          </p:nvPr>
        </p:nvSpPr>
        <p:spPr/>
        <p:txBody>
          <a:bodyPr/>
          <a:lstStyle/>
          <a:p>
            <a:fld id="{4EC743F4-8769-40B4-85DF-6CB8DE9F66AA}" type="datetimeFigureOut">
              <a:rPr lang="en-US" smtClean="0"/>
              <a:t>1/30/2023</a:t>
            </a:fld>
            <a:endParaRPr lang="en-US"/>
          </a:p>
        </p:txBody>
      </p:sp>
      <p:sp>
        <p:nvSpPr>
          <p:cNvPr id="5" name="Footer Placeholder 4">
            <a:extLst>
              <a:ext uri="{FF2B5EF4-FFF2-40B4-BE49-F238E27FC236}">
                <a16:creationId xmlns:a16="http://schemas.microsoft.com/office/drawing/2014/main" id="{31C5E1B0-48D6-4F99-9955-39958BA969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9F49DA-55D4-4E36-AEB9-A0E99E31A87E}"/>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3409168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FEBC7C-C5C1-4A79-A195-B35701C289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8D34A74-3328-469B-ABCA-96F2FE3687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E19AB-5637-455E-89C3-B41702C202D4}"/>
              </a:ext>
            </a:extLst>
          </p:cNvPr>
          <p:cNvSpPr>
            <a:spLocks noGrp="1"/>
          </p:cNvSpPr>
          <p:nvPr>
            <p:ph type="dt" sz="half" idx="10"/>
          </p:nvPr>
        </p:nvSpPr>
        <p:spPr/>
        <p:txBody>
          <a:bodyPr/>
          <a:lstStyle/>
          <a:p>
            <a:fld id="{4EC743F4-8769-40B4-85DF-6CB8DE9F66AA}" type="datetimeFigureOut">
              <a:rPr lang="en-US" smtClean="0"/>
              <a:t>1/30/2023</a:t>
            </a:fld>
            <a:endParaRPr lang="en-US"/>
          </a:p>
        </p:txBody>
      </p:sp>
      <p:sp>
        <p:nvSpPr>
          <p:cNvPr id="5" name="Footer Placeholder 4">
            <a:extLst>
              <a:ext uri="{FF2B5EF4-FFF2-40B4-BE49-F238E27FC236}">
                <a16:creationId xmlns:a16="http://schemas.microsoft.com/office/drawing/2014/main" id="{A364F2A3-EBEE-4F42-BAC2-A482F00E67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FE1C27-1A43-4B0B-88D0-0C5FE1DBE161}"/>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422871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32E59-6597-437B-B2F8-E2DD1F86A8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E3BC1D-912E-4012-84AC-A509C9EF4F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977110C-4AA3-4101-B3BD-140B90AF99C9}"/>
              </a:ext>
            </a:extLst>
          </p:cNvPr>
          <p:cNvSpPr>
            <a:spLocks noGrp="1"/>
          </p:cNvSpPr>
          <p:nvPr>
            <p:ph type="dt" sz="half" idx="10"/>
          </p:nvPr>
        </p:nvSpPr>
        <p:spPr/>
        <p:txBody>
          <a:bodyPr/>
          <a:lstStyle/>
          <a:p>
            <a:fld id="{4EC743F4-8769-40B4-85DF-6CB8DE9F66AA}" type="datetimeFigureOut">
              <a:rPr lang="en-US" smtClean="0"/>
              <a:t>1/30/2023</a:t>
            </a:fld>
            <a:endParaRPr lang="en-US"/>
          </a:p>
        </p:txBody>
      </p:sp>
      <p:sp>
        <p:nvSpPr>
          <p:cNvPr id="5" name="Footer Placeholder 4">
            <a:extLst>
              <a:ext uri="{FF2B5EF4-FFF2-40B4-BE49-F238E27FC236}">
                <a16:creationId xmlns:a16="http://schemas.microsoft.com/office/drawing/2014/main" id="{4C50F189-4D8E-4DE6-8295-CF92FA8BFD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5F33EC-1ACF-4D46-AEA5-A20802210B75}"/>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1521987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45267-19A7-4A3D-9658-AD3F78DD35CB}"/>
              </a:ext>
            </a:extLst>
          </p:cNvPr>
          <p:cNvSpPr>
            <a:spLocks noGrp="1"/>
          </p:cNvSpPr>
          <p:nvPr>
            <p:ph type="title"/>
          </p:nvPr>
        </p:nvSpPr>
        <p:spPr>
          <a:xfrm>
            <a:off x="990000" y="2305800"/>
            <a:ext cx="4636800" cy="2246400"/>
          </a:xfrm>
        </p:spPr>
        <p:txBody>
          <a:bodyPr anchor="ctr">
            <a:normAutofit/>
          </a:bodyPr>
          <a:lstStyle>
            <a:lvl1pPr algn="ct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5F17554-5672-499F-BEB9-AB069E6D15F2}"/>
              </a:ext>
            </a:extLst>
          </p:cNvPr>
          <p:cNvSpPr>
            <a:spLocks noGrp="1"/>
          </p:cNvSpPr>
          <p:nvPr>
            <p:ph type="body" idx="1"/>
          </p:nvPr>
        </p:nvSpPr>
        <p:spPr>
          <a:xfrm>
            <a:off x="6565250" y="2305800"/>
            <a:ext cx="4636800" cy="2246400"/>
          </a:xfrm>
        </p:spPr>
        <p:txBody>
          <a:bodyPr anchor="ctr">
            <a:normAutofit/>
          </a:bodyPr>
          <a:lstStyle>
            <a:lvl1pPr marL="0" indent="0" algn="ctr">
              <a:lnSpc>
                <a:spcPct val="125000"/>
              </a:lnSpc>
              <a:buNone/>
              <a:defRPr sz="2400" i="1">
                <a:solidFill>
                  <a:schemeClr val="tx1">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CBA3C6-C279-46AA-B4EE-5F861D83D2AC}"/>
              </a:ext>
            </a:extLst>
          </p:cNvPr>
          <p:cNvSpPr>
            <a:spLocks noGrp="1"/>
          </p:cNvSpPr>
          <p:nvPr>
            <p:ph type="dt" sz="half" idx="10"/>
          </p:nvPr>
        </p:nvSpPr>
        <p:spPr/>
        <p:txBody>
          <a:bodyPr/>
          <a:lstStyle/>
          <a:p>
            <a:fld id="{4EC743F4-8769-40B4-85DF-6CB8DE9F66AA}" type="datetimeFigureOut">
              <a:rPr lang="en-US" smtClean="0"/>
              <a:t>1/30/2023</a:t>
            </a:fld>
            <a:endParaRPr lang="en-US" dirty="0"/>
          </a:p>
        </p:txBody>
      </p:sp>
      <p:sp>
        <p:nvSpPr>
          <p:cNvPr id="5" name="Footer Placeholder 4">
            <a:extLst>
              <a:ext uri="{FF2B5EF4-FFF2-40B4-BE49-F238E27FC236}">
                <a16:creationId xmlns:a16="http://schemas.microsoft.com/office/drawing/2014/main" id="{F04C125B-DDB9-4F4E-B9E9-A747E648FC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3D465E-E86B-42A8-B18A-9046E40D63D6}"/>
              </a:ext>
            </a:extLst>
          </p:cNvPr>
          <p:cNvSpPr>
            <a:spLocks noGrp="1"/>
          </p:cNvSpPr>
          <p:nvPr>
            <p:ph type="sldNum" sz="quarter" idx="12"/>
          </p:nvPr>
        </p:nvSpPr>
        <p:spPr/>
        <p:txBody>
          <a:bodyPr/>
          <a:lstStyle/>
          <a:p>
            <a:fld id="{FF2BD96E-3838-45D2-9031-D3AF67C920A5}" type="slidenum">
              <a:rPr lang="en-US" smtClean="0"/>
              <a:t>‹#›</a:t>
            </a:fld>
            <a:endParaRPr lang="en-US"/>
          </a:p>
        </p:txBody>
      </p:sp>
      <p:sp>
        <p:nvSpPr>
          <p:cNvPr id="7" name="Oval 6">
            <a:extLst>
              <a:ext uri="{FF2B5EF4-FFF2-40B4-BE49-F238E27FC236}">
                <a16:creationId xmlns:a16="http://schemas.microsoft.com/office/drawing/2014/main" id="{6681007E-0E57-40DB-9A98-D04E0A05937B}"/>
              </a:ext>
            </a:extLst>
          </p:cNvPr>
          <p:cNvSpPr/>
          <p:nvPr/>
        </p:nvSpPr>
        <p:spPr>
          <a:xfrm>
            <a:off x="1437136" y="649304"/>
            <a:ext cx="340415" cy="340415"/>
          </a:xfrm>
          <a:prstGeom prst="ellipse">
            <a:avLst/>
          </a:pr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pPr lvl="0"/>
            <a:endParaRPr lang="en-US">
              <a:solidFill>
                <a:schemeClr val="tx1"/>
              </a:solidFill>
            </a:endParaRPr>
          </a:p>
        </p:txBody>
      </p:sp>
      <p:grpSp>
        <p:nvGrpSpPr>
          <p:cNvPr id="8" name="Group 7">
            <a:extLst>
              <a:ext uri="{FF2B5EF4-FFF2-40B4-BE49-F238E27FC236}">
                <a16:creationId xmlns:a16="http://schemas.microsoft.com/office/drawing/2014/main" id="{4C2D7ED2-BAE3-470E-9EFF-F2A49EDD9767}"/>
              </a:ext>
            </a:extLst>
          </p:cNvPr>
          <p:cNvGrpSpPr/>
          <p:nvPr/>
        </p:nvGrpSpPr>
        <p:grpSpPr>
          <a:xfrm rot="10800000">
            <a:off x="1079500" y="952167"/>
            <a:ext cx="641184" cy="1069728"/>
            <a:chOff x="6484111" y="2967038"/>
            <a:chExt cx="641184" cy="1069728"/>
          </a:xfrm>
        </p:grpSpPr>
        <p:grpSp>
          <p:nvGrpSpPr>
            <p:cNvPr id="9" name="Group 8">
              <a:extLst>
                <a:ext uri="{FF2B5EF4-FFF2-40B4-BE49-F238E27FC236}">
                  <a16:creationId xmlns:a16="http://schemas.microsoft.com/office/drawing/2014/main" id="{15B14D1A-9E1B-41C3-96AA-A5C40C4F9B3A}"/>
                </a:ext>
              </a:extLst>
            </p:cNvPr>
            <p:cNvGrpSpPr/>
            <p:nvPr/>
          </p:nvGrpSpPr>
          <p:grpSpPr>
            <a:xfrm>
              <a:off x="6808136" y="2967038"/>
              <a:ext cx="317159" cy="932400"/>
              <a:chOff x="6808136" y="2967038"/>
              <a:chExt cx="317159" cy="932400"/>
            </a:xfrm>
          </p:grpSpPr>
          <p:sp>
            <p:nvSpPr>
              <p:cNvPr id="14" name="Freeform 68">
                <a:extLst>
                  <a:ext uri="{FF2B5EF4-FFF2-40B4-BE49-F238E27FC236}">
                    <a16:creationId xmlns:a16="http://schemas.microsoft.com/office/drawing/2014/main" id="{00EC83EC-04A6-4533-80A5-B1817F1FB35E}"/>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69">
                <a:extLst>
                  <a:ext uri="{FF2B5EF4-FFF2-40B4-BE49-F238E27FC236}">
                    <a16:creationId xmlns:a16="http://schemas.microsoft.com/office/drawing/2014/main" id="{BF61FF24-9074-4265-ACF4-1AEC3621B766}"/>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6" name="Line 70">
                <a:extLst>
                  <a:ext uri="{FF2B5EF4-FFF2-40B4-BE49-F238E27FC236}">
                    <a16:creationId xmlns:a16="http://schemas.microsoft.com/office/drawing/2014/main" id="{8D31D9FF-672B-4C5E-B4B2-DD86A124413F}"/>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0" name="Group 9">
              <a:extLst>
                <a:ext uri="{FF2B5EF4-FFF2-40B4-BE49-F238E27FC236}">
                  <a16:creationId xmlns:a16="http://schemas.microsoft.com/office/drawing/2014/main" id="{8991EBFD-EBD5-48CE-9178-AF5B6F50D416}"/>
                </a:ext>
              </a:extLst>
            </p:cNvPr>
            <p:cNvGrpSpPr/>
            <p:nvPr/>
          </p:nvGrpSpPr>
          <p:grpSpPr>
            <a:xfrm rot="18900000" flipH="1">
              <a:off x="6484111" y="3104366"/>
              <a:ext cx="317159" cy="932400"/>
              <a:chOff x="6808136" y="2967038"/>
              <a:chExt cx="317159" cy="932400"/>
            </a:xfrm>
          </p:grpSpPr>
          <p:sp>
            <p:nvSpPr>
              <p:cNvPr id="11" name="Freeform 68">
                <a:extLst>
                  <a:ext uri="{FF2B5EF4-FFF2-40B4-BE49-F238E27FC236}">
                    <a16:creationId xmlns:a16="http://schemas.microsoft.com/office/drawing/2014/main" id="{1B45F046-3129-4A30-9402-44BA590CD1B6}"/>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9">
                <a:extLst>
                  <a:ext uri="{FF2B5EF4-FFF2-40B4-BE49-F238E27FC236}">
                    <a16:creationId xmlns:a16="http://schemas.microsoft.com/office/drawing/2014/main" id="{24589F32-BB2E-46B1-BAB5-75EA779C7A25}"/>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3" name="Line 70">
                <a:extLst>
                  <a:ext uri="{FF2B5EF4-FFF2-40B4-BE49-F238E27FC236}">
                    <a16:creationId xmlns:a16="http://schemas.microsoft.com/office/drawing/2014/main" id="{0BD46CA5-AE89-4413-AB8D-347179D88133}"/>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cxnSp>
        <p:nvCxnSpPr>
          <p:cNvPr id="17" name="Straight Connector 16">
            <a:extLst>
              <a:ext uri="{FF2B5EF4-FFF2-40B4-BE49-F238E27FC236}">
                <a16:creationId xmlns:a16="http://schemas.microsoft.com/office/drawing/2014/main" id="{4043A360-3214-4DB8-BD85-C6AE48D02D3A}"/>
              </a:ext>
            </a:extLst>
          </p:cNvPr>
          <p:cNvCxnSpPr>
            <a:cxnSpLocks/>
          </p:cNvCxnSpPr>
          <p:nvPr/>
        </p:nvCxnSpPr>
        <p:spPr>
          <a:xfrm rot="16200000" flipH="1">
            <a:off x="5826000" y="3429001"/>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6039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4AEE3-6C7B-402E-B26D-1D079D78D307}"/>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1101641-6BDA-433D-9393-1DDACE06701C}"/>
              </a:ext>
            </a:extLst>
          </p:cNvPr>
          <p:cNvSpPr>
            <a:spLocks noGrp="1"/>
          </p:cNvSpPr>
          <p:nvPr>
            <p:ph sz="half" idx="1"/>
          </p:nvPr>
        </p:nvSpPr>
        <p:spPr>
          <a:xfrm>
            <a:off x="989400" y="1685925"/>
            <a:ext cx="49284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B8F8D2A-A489-488D-B1E1-23F36D3E95C7}"/>
              </a:ext>
            </a:extLst>
          </p:cNvPr>
          <p:cNvSpPr>
            <a:spLocks noGrp="1"/>
          </p:cNvSpPr>
          <p:nvPr>
            <p:ph sz="half" idx="2"/>
          </p:nvPr>
        </p:nvSpPr>
        <p:spPr>
          <a:xfrm>
            <a:off x="6274202" y="1685925"/>
            <a:ext cx="49284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1CA242E8-AEEF-4BBD-94E9-86F89D69522C}"/>
              </a:ext>
            </a:extLst>
          </p:cNvPr>
          <p:cNvSpPr>
            <a:spLocks noGrp="1"/>
          </p:cNvSpPr>
          <p:nvPr>
            <p:ph type="dt" sz="half" idx="10"/>
          </p:nvPr>
        </p:nvSpPr>
        <p:spPr/>
        <p:txBody>
          <a:bodyPr/>
          <a:lstStyle/>
          <a:p>
            <a:fld id="{4EC743F4-8769-40B4-85DF-6CB8DE9F66AA}" type="datetimeFigureOut">
              <a:rPr lang="en-US" smtClean="0"/>
              <a:t>1/30/2023</a:t>
            </a:fld>
            <a:endParaRPr lang="en-US"/>
          </a:p>
        </p:txBody>
      </p:sp>
      <p:sp>
        <p:nvSpPr>
          <p:cNvPr id="6" name="Footer Placeholder 5">
            <a:extLst>
              <a:ext uri="{FF2B5EF4-FFF2-40B4-BE49-F238E27FC236}">
                <a16:creationId xmlns:a16="http://schemas.microsoft.com/office/drawing/2014/main" id="{BD58D2CA-06C9-412D-A5D6-F97DDBBB03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1A80D9-E04B-47BF-80DA-01E68346A51C}"/>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3150119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42251-8A4B-463E-982B-C657C3810F36}"/>
              </a:ext>
            </a:extLst>
          </p:cNvPr>
          <p:cNvSpPr>
            <a:spLocks noGrp="1"/>
          </p:cNvSpPr>
          <p:nvPr>
            <p:ph type="title"/>
          </p:nvPr>
        </p:nvSpPr>
        <p:spPr>
          <a:xfrm>
            <a:off x="989400" y="395289"/>
            <a:ext cx="10213200" cy="111283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1C74D5E-AC0B-46BF-8840-61CC89C3B6BE}"/>
              </a:ext>
            </a:extLst>
          </p:cNvPr>
          <p:cNvSpPr>
            <a:spLocks noGrp="1"/>
          </p:cNvSpPr>
          <p:nvPr>
            <p:ph type="body" idx="1"/>
          </p:nvPr>
        </p:nvSpPr>
        <p:spPr>
          <a:xfrm>
            <a:off x="989399" y="1736732"/>
            <a:ext cx="4928400" cy="661912"/>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1A0738-7A90-4A35-AB98-9656D6187286}"/>
              </a:ext>
            </a:extLst>
          </p:cNvPr>
          <p:cNvSpPr>
            <a:spLocks noGrp="1"/>
          </p:cNvSpPr>
          <p:nvPr>
            <p:ph sz="half" idx="2"/>
          </p:nvPr>
        </p:nvSpPr>
        <p:spPr>
          <a:xfrm>
            <a:off x="989400" y="2431256"/>
            <a:ext cx="4928400" cy="3347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DADFE01-1BA7-4288-9355-8B2B508BE582}"/>
              </a:ext>
            </a:extLst>
          </p:cNvPr>
          <p:cNvSpPr>
            <a:spLocks noGrp="1"/>
          </p:cNvSpPr>
          <p:nvPr>
            <p:ph type="body" sz="quarter" idx="3"/>
          </p:nvPr>
        </p:nvSpPr>
        <p:spPr>
          <a:xfrm>
            <a:off x="6274200" y="1736732"/>
            <a:ext cx="4928400" cy="662400"/>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D49F77-6C55-47AC-B1AE-5D9906DBD7F6}"/>
              </a:ext>
            </a:extLst>
          </p:cNvPr>
          <p:cNvSpPr>
            <a:spLocks noGrp="1"/>
          </p:cNvSpPr>
          <p:nvPr>
            <p:ph sz="quarter" idx="4"/>
          </p:nvPr>
        </p:nvSpPr>
        <p:spPr>
          <a:xfrm>
            <a:off x="6274200" y="2431257"/>
            <a:ext cx="4928400" cy="3347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D8EF53-AF86-47E8-83DC-8C419847A639}"/>
              </a:ext>
            </a:extLst>
          </p:cNvPr>
          <p:cNvSpPr>
            <a:spLocks noGrp="1"/>
          </p:cNvSpPr>
          <p:nvPr>
            <p:ph type="dt" sz="half" idx="10"/>
          </p:nvPr>
        </p:nvSpPr>
        <p:spPr/>
        <p:txBody>
          <a:bodyPr/>
          <a:lstStyle/>
          <a:p>
            <a:fld id="{4EC743F4-8769-40B4-85DF-6CB8DE9F66AA}" type="datetimeFigureOut">
              <a:rPr lang="en-US" smtClean="0"/>
              <a:t>1/30/2023</a:t>
            </a:fld>
            <a:endParaRPr lang="en-US"/>
          </a:p>
        </p:txBody>
      </p:sp>
      <p:sp>
        <p:nvSpPr>
          <p:cNvPr id="8" name="Footer Placeholder 7">
            <a:extLst>
              <a:ext uri="{FF2B5EF4-FFF2-40B4-BE49-F238E27FC236}">
                <a16:creationId xmlns:a16="http://schemas.microsoft.com/office/drawing/2014/main" id="{5C01D653-ED9A-46D3-A97F-B5FA1DAE6C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5B9B66-64EA-4022-BD96-ECF2A80CE2F0}"/>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193071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p:txBody>
          <a:bodyPr/>
          <a:lstStyle/>
          <a:p>
            <a:fld id="{4EC743F4-8769-40B4-85DF-6CB8DE9F66AA}" type="datetimeFigureOut">
              <a:rPr lang="en-US" smtClean="0"/>
              <a:t>1/30/2023</a:t>
            </a:fld>
            <a:endParaRPr lang="en-US"/>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827988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46A27C-9BDA-43B3-96EA-C145EA7F04DE}"/>
              </a:ext>
            </a:extLst>
          </p:cNvPr>
          <p:cNvSpPr>
            <a:spLocks noGrp="1"/>
          </p:cNvSpPr>
          <p:nvPr>
            <p:ph type="dt" sz="half" idx="10"/>
          </p:nvPr>
        </p:nvSpPr>
        <p:spPr/>
        <p:txBody>
          <a:bodyPr/>
          <a:lstStyle/>
          <a:p>
            <a:fld id="{4EC743F4-8769-40B4-85DF-6CB8DE9F66AA}" type="datetimeFigureOut">
              <a:rPr lang="en-US" smtClean="0"/>
              <a:t>1/30/2023</a:t>
            </a:fld>
            <a:endParaRPr lang="en-US"/>
          </a:p>
        </p:txBody>
      </p:sp>
      <p:sp>
        <p:nvSpPr>
          <p:cNvPr id="3" name="Footer Placeholder 2">
            <a:extLst>
              <a:ext uri="{FF2B5EF4-FFF2-40B4-BE49-F238E27FC236}">
                <a16:creationId xmlns:a16="http://schemas.microsoft.com/office/drawing/2014/main" id="{791FBD5E-AA17-42F1-8615-49F2664DD4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E57A2D5-EBE5-43DD-8CF2-8B90801A0DF5}"/>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1804237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451E1-40E1-4ED2-A9E3-6376E774AD27}"/>
              </a:ext>
            </a:extLst>
          </p:cNvPr>
          <p:cNvSpPr>
            <a:spLocks noGrp="1"/>
          </p:cNvSpPr>
          <p:nvPr>
            <p:ph type="title"/>
          </p:nvPr>
        </p:nvSpPr>
        <p:spPr>
          <a:xfrm>
            <a:off x="990001" y="955674"/>
            <a:ext cx="3531600" cy="1384995"/>
          </a:xfrm>
        </p:spPr>
        <p:txBody>
          <a:bodyPr anchor="b">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BAAE5E-AD83-40D4-8BDB-6B25250247AA}"/>
              </a:ext>
            </a:extLst>
          </p:cNvPr>
          <p:cNvSpPr>
            <a:spLocks noGrp="1"/>
          </p:cNvSpPr>
          <p:nvPr>
            <p:ph idx="1"/>
          </p:nvPr>
        </p:nvSpPr>
        <p:spPr>
          <a:xfrm>
            <a:off x="5444850" y="882651"/>
            <a:ext cx="5760000" cy="489584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4D4DF8E2-A28B-4889-AD9E-1D733FEA2E0C}"/>
              </a:ext>
            </a:extLst>
          </p:cNvPr>
          <p:cNvSpPr>
            <a:spLocks noGrp="1"/>
          </p:cNvSpPr>
          <p:nvPr>
            <p:ph type="body" sz="half" idx="2"/>
          </p:nvPr>
        </p:nvSpPr>
        <p:spPr>
          <a:xfrm>
            <a:off x="989401" y="2584759"/>
            <a:ext cx="3531600" cy="3193741"/>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2EF812-B775-468C-84D9-4394CC19F298}"/>
              </a:ext>
            </a:extLst>
          </p:cNvPr>
          <p:cNvSpPr>
            <a:spLocks noGrp="1"/>
          </p:cNvSpPr>
          <p:nvPr>
            <p:ph type="dt" sz="half" idx="10"/>
          </p:nvPr>
        </p:nvSpPr>
        <p:spPr/>
        <p:txBody>
          <a:bodyPr/>
          <a:lstStyle/>
          <a:p>
            <a:fld id="{4EC743F4-8769-40B4-85DF-6CB8DE9F66AA}" type="datetimeFigureOut">
              <a:rPr lang="en-US" smtClean="0"/>
              <a:t>1/30/2023</a:t>
            </a:fld>
            <a:endParaRPr lang="en-US"/>
          </a:p>
        </p:txBody>
      </p:sp>
      <p:sp>
        <p:nvSpPr>
          <p:cNvPr id="6" name="Footer Placeholder 5">
            <a:extLst>
              <a:ext uri="{FF2B5EF4-FFF2-40B4-BE49-F238E27FC236}">
                <a16:creationId xmlns:a16="http://schemas.microsoft.com/office/drawing/2014/main" id="{9DE1DEB3-5237-467C-A5B6-EDA7F366EB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877A6B-440F-4D7B-92DA-1B964D029F12}"/>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10" name="Straight Connector 9">
            <a:extLst>
              <a:ext uri="{FF2B5EF4-FFF2-40B4-BE49-F238E27FC236}">
                <a16:creationId xmlns:a16="http://schemas.microsoft.com/office/drawing/2014/main" id="{DC89B2F1-1E32-44DB-B50E-BEA1896CAD81}"/>
              </a:ext>
              <a:ext uri="{C183D7F6-B498-43B3-948B-1728B52AA6E4}">
                <adec:decorative xmlns:adec="http://schemas.microsoft.com/office/drawing/2017/decorative" val="0"/>
              </a:ext>
            </a:extLst>
          </p:cNvPr>
          <p:cNvCxnSpPr>
            <a:cxnSpLocks/>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0106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6B204-119E-45DB-A177-995FF5D9B4E5}"/>
              </a:ext>
            </a:extLst>
          </p:cNvPr>
          <p:cNvSpPr>
            <a:spLocks noGrp="1"/>
          </p:cNvSpPr>
          <p:nvPr>
            <p:ph type="title"/>
          </p:nvPr>
        </p:nvSpPr>
        <p:spPr>
          <a:xfrm>
            <a:off x="990000" y="955456"/>
            <a:ext cx="3531600" cy="1384995"/>
          </a:xfrm>
        </p:spPr>
        <p:txBody>
          <a:bodyPr anchor="b" anchorCtr="0">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CD3036-53A8-4361-AAAC-D8072EB470FE}"/>
              </a:ext>
            </a:extLst>
          </p:cNvPr>
          <p:cNvSpPr>
            <a:spLocks noGrp="1"/>
          </p:cNvSpPr>
          <p:nvPr>
            <p:ph type="pic" idx="1"/>
          </p:nvPr>
        </p:nvSpPr>
        <p:spPr>
          <a:xfrm>
            <a:off x="5537200" y="540001"/>
            <a:ext cx="6115050" cy="52385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0FCFCD5-820E-47D9-9A60-57680C4C9405}"/>
              </a:ext>
            </a:extLst>
          </p:cNvPr>
          <p:cNvSpPr>
            <a:spLocks noGrp="1"/>
          </p:cNvSpPr>
          <p:nvPr>
            <p:ph type="body" sz="half" idx="2"/>
          </p:nvPr>
        </p:nvSpPr>
        <p:spPr>
          <a:xfrm>
            <a:off x="990000" y="2584758"/>
            <a:ext cx="3531600" cy="3284229"/>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2446C3-A62E-4690-9098-53D59C4C33E0}"/>
              </a:ext>
            </a:extLst>
          </p:cNvPr>
          <p:cNvSpPr>
            <a:spLocks noGrp="1"/>
          </p:cNvSpPr>
          <p:nvPr>
            <p:ph type="dt" sz="half" idx="10"/>
          </p:nvPr>
        </p:nvSpPr>
        <p:spPr/>
        <p:txBody>
          <a:bodyPr/>
          <a:lstStyle/>
          <a:p>
            <a:fld id="{4EC743F4-8769-40B4-85DF-6CB8DE9F66AA}" type="datetimeFigureOut">
              <a:rPr lang="en-US" smtClean="0"/>
              <a:t>1/30/2023</a:t>
            </a:fld>
            <a:endParaRPr lang="en-US"/>
          </a:p>
        </p:txBody>
      </p:sp>
      <p:sp>
        <p:nvSpPr>
          <p:cNvPr id="6" name="Footer Placeholder 5">
            <a:extLst>
              <a:ext uri="{FF2B5EF4-FFF2-40B4-BE49-F238E27FC236}">
                <a16:creationId xmlns:a16="http://schemas.microsoft.com/office/drawing/2014/main" id="{40A6C8B8-EA3D-45E5-950A-B6F1EA0B47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2ACAB7-ADBF-42E5-A214-232BA9EFB3B6}"/>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9" name="Straight Connector 8">
            <a:extLst>
              <a:ext uri="{FF2B5EF4-FFF2-40B4-BE49-F238E27FC236}">
                <a16:creationId xmlns:a16="http://schemas.microsoft.com/office/drawing/2014/main" id="{D0E80DA6-B971-46B7-B0D3-8581AE0B6ACB}"/>
              </a:ext>
              <a:ext uri="{C183D7F6-B498-43B3-948B-1728B52AA6E4}">
                <adec:decorative xmlns:adec="http://schemas.microsoft.com/office/drawing/2017/decorative" val="0"/>
              </a:ext>
            </a:extLst>
          </p:cNvPr>
          <p:cNvCxnSpPr>
            <a:cxnSpLocks/>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9320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2DDA7E-8449-42D1-93BD-4E96C1BFC18D}"/>
              </a:ext>
            </a:extLst>
          </p:cNvPr>
          <p:cNvSpPr>
            <a:spLocks noGrp="1"/>
          </p:cNvSpPr>
          <p:nvPr>
            <p:ph type="title"/>
          </p:nvPr>
        </p:nvSpPr>
        <p:spPr>
          <a:xfrm>
            <a:off x="989400" y="395289"/>
            <a:ext cx="10213200" cy="1112836"/>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172EB64-DBC0-4012-830E-9166670D17C5}"/>
              </a:ext>
            </a:extLst>
          </p:cNvPr>
          <p:cNvSpPr>
            <a:spLocks noGrp="1"/>
          </p:cNvSpPr>
          <p:nvPr>
            <p:ph type="body" idx="1"/>
          </p:nvPr>
        </p:nvSpPr>
        <p:spPr>
          <a:xfrm>
            <a:off x="989400" y="1685925"/>
            <a:ext cx="10213200" cy="40401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749A3E9-8704-4E26-A519-8215B3E943F5}"/>
              </a:ext>
            </a:extLst>
          </p:cNvPr>
          <p:cNvSpPr>
            <a:spLocks noGrp="1"/>
          </p:cNvSpPr>
          <p:nvPr>
            <p:ph type="dt" sz="half" idx="2"/>
          </p:nvPr>
        </p:nvSpPr>
        <p:spPr>
          <a:xfrm>
            <a:off x="450000" y="6357168"/>
            <a:ext cx="1760150" cy="461665"/>
          </a:xfrm>
          <a:prstGeom prst="rect">
            <a:avLst/>
          </a:prstGeom>
        </p:spPr>
        <p:txBody>
          <a:bodyPr vert="horz" lIns="91440" tIns="45720" rIns="91440" bIns="45720" rtlCol="0" anchor="ctr">
            <a:normAutofit/>
          </a:bodyPr>
          <a:lstStyle>
            <a:lvl1pPr algn="l">
              <a:defRPr sz="1000" cap="all" spc="200" baseline="0">
                <a:solidFill>
                  <a:schemeClr val="tx1">
                    <a:alpha val="60000"/>
                  </a:schemeClr>
                </a:solidFill>
                <a:latin typeface="+mj-lt"/>
              </a:defRPr>
            </a:lvl1pPr>
          </a:lstStyle>
          <a:p>
            <a:fld id="{4EC743F4-8769-40B4-85DF-6CB8DE9F66AA}" type="datetimeFigureOut">
              <a:rPr lang="en-US" smtClean="0"/>
              <a:pPr/>
              <a:t>1/30/2023</a:t>
            </a:fld>
            <a:endParaRPr lang="en-US" dirty="0"/>
          </a:p>
        </p:txBody>
      </p:sp>
      <p:sp>
        <p:nvSpPr>
          <p:cNvPr id="5" name="Footer Placeholder 4">
            <a:extLst>
              <a:ext uri="{FF2B5EF4-FFF2-40B4-BE49-F238E27FC236}">
                <a16:creationId xmlns:a16="http://schemas.microsoft.com/office/drawing/2014/main" id="{C8590E32-87A0-44C2-A299-D45FAB146E08}"/>
              </a:ext>
            </a:extLst>
          </p:cNvPr>
          <p:cNvSpPr>
            <a:spLocks noGrp="1"/>
          </p:cNvSpPr>
          <p:nvPr>
            <p:ph type="ftr" sz="quarter" idx="3"/>
          </p:nvPr>
        </p:nvSpPr>
        <p:spPr>
          <a:xfrm>
            <a:off x="2754312" y="6357600"/>
            <a:ext cx="6683376" cy="460800"/>
          </a:xfrm>
          <a:prstGeom prst="rect">
            <a:avLst/>
          </a:prstGeom>
        </p:spPr>
        <p:txBody>
          <a:bodyPr vert="horz" lIns="91440" tIns="45720" rIns="91440" bIns="45720" rtlCol="0" anchor="ctr"/>
          <a:lstStyle>
            <a:lvl1pPr algn="ctr">
              <a:defRPr sz="1000" cap="all" spc="300" baseline="0">
                <a:solidFill>
                  <a:schemeClr val="tx1">
                    <a:alpha val="60000"/>
                  </a:schemeClr>
                </a:solidFill>
                <a:latin typeface="+mj-lt"/>
              </a:defRPr>
            </a:lvl1pPr>
          </a:lstStyle>
          <a:p>
            <a:endParaRPr lang="en-US" dirty="0"/>
          </a:p>
        </p:txBody>
      </p:sp>
      <p:sp>
        <p:nvSpPr>
          <p:cNvPr id="6" name="Slide Number Placeholder 5">
            <a:extLst>
              <a:ext uri="{FF2B5EF4-FFF2-40B4-BE49-F238E27FC236}">
                <a16:creationId xmlns:a16="http://schemas.microsoft.com/office/drawing/2014/main" id="{BE1C1A41-01A7-44E2-965B-ACFD4F2806FC}"/>
              </a:ext>
            </a:extLst>
          </p:cNvPr>
          <p:cNvSpPr>
            <a:spLocks noGrp="1"/>
          </p:cNvSpPr>
          <p:nvPr>
            <p:ph type="sldNum" sz="quarter" idx="4"/>
          </p:nvPr>
        </p:nvSpPr>
        <p:spPr>
          <a:xfrm>
            <a:off x="9982800" y="6357600"/>
            <a:ext cx="1760150" cy="460800"/>
          </a:xfrm>
          <a:prstGeom prst="rect">
            <a:avLst/>
          </a:prstGeom>
        </p:spPr>
        <p:txBody>
          <a:bodyPr vert="horz" lIns="91440" tIns="45720" rIns="91440" bIns="45720" rtlCol="0" anchor="ctr"/>
          <a:lstStyle>
            <a:lvl1pPr algn="r">
              <a:defRPr sz="1000" cap="all" spc="200" baseline="0">
                <a:solidFill>
                  <a:schemeClr val="tx1">
                    <a:alpha val="60000"/>
                  </a:schemeClr>
                </a:solidFill>
                <a:latin typeface="+mj-lt"/>
              </a:defRPr>
            </a:lvl1pPr>
          </a:lstStyle>
          <a:p>
            <a:fld id="{FF2BD96E-3838-45D2-9031-D3AF67C920A5}" type="slidenum">
              <a:rPr lang="en-US" smtClean="0"/>
              <a:pPr/>
              <a:t>‹#›</a:t>
            </a:fld>
            <a:endParaRPr lang="en-US" dirty="0"/>
          </a:p>
        </p:txBody>
      </p:sp>
    </p:spTree>
    <p:extLst>
      <p:ext uri="{BB962C8B-B14F-4D97-AF65-F5344CB8AC3E}">
        <p14:creationId xmlns:p14="http://schemas.microsoft.com/office/powerpoint/2010/main" val="3175323483"/>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33" r:id="rId5"/>
    <p:sldLayoutId id="2147483738" r:id="rId6"/>
    <p:sldLayoutId id="2147483734" r:id="rId7"/>
    <p:sldLayoutId id="2147483735" r:id="rId8"/>
    <p:sldLayoutId id="2147483736" r:id="rId9"/>
    <p:sldLayoutId id="2147483737" r:id="rId10"/>
    <p:sldLayoutId id="2147483739" r:id="rId11"/>
  </p:sldLayoutIdLst>
  <p:txStyles>
    <p:titleStyle>
      <a:lvl1pPr algn="l" defTabSz="914400" rtl="0" eaLnBrk="1" latinLnBrk="0" hangingPunct="1">
        <a:lnSpc>
          <a:spcPct val="100000"/>
        </a:lnSpc>
        <a:spcBef>
          <a:spcPct val="0"/>
        </a:spcBef>
        <a:buNone/>
        <a:defRPr sz="3200" kern="1200" cap="none" spc="0" baseline="0">
          <a:solidFill>
            <a:schemeClr val="tx1"/>
          </a:solidFill>
          <a:latin typeface="+mj-lt"/>
          <a:ea typeface="+mj-ea"/>
          <a:cs typeface="+mj-cs"/>
        </a:defRPr>
      </a:lvl1pPr>
    </p:titleStyle>
    <p:bodyStyle>
      <a:lvl1pPr marL="360000" indent="-360000" algn="l" defTabSz="914400" rtl="0" eaLnBrk="1" latinLnBrk="0" hangingPunct="1">
        <a:lnSpc>
          <a:spcPct val="150000"/>
        </a:lnSpc>
        <a:spcBef>
          <a:spcPts val="10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1pPr>
      <a:lvl2pPr marL="360000" indent="0" algn="l" defTabSz="914400" rtl="0" eaLnBrk="1" latinLnBrk="0" hangingPunct="1">
        <a:lnSpc>
          <a:spcPct val="150000"/>
        </a:lnSpc>
        <a:spcBef>
          <a:spcPts val="500"/>
        </a:spcBef>
        <a:buFontTx/>
        <a:buNone/>
        <a:defRPr sz="2000" b="0" i="1" kern="1200" spc="50" baseline="0">
          <a:solidFill>
            <a:schemeClr val="tx1">
              <a:alpha val="60000"/>
            </a:schemeClr>
          </a:solidFill>
          <a:latin typeface="+mn-lt"/>
          <a:ea typeface="+mn-ea"/>
          <a:cs typeface="+mn-cs"/>
        </a:defRPr>
      </a:lvl2pPr>
      <a:lvl3pPr marL="108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3pPr>
      <a:lvl4pPr marL="1080000" indent="0" algn="l" defTabSz="914400" rtl="0" eaLnBrk="1" latinLnBrk="0" hangingPunct="1">
        <a:lnSpc>
          <a:spcPct val="150000"/>
        </a:lnSpc>
        <a:spcBef>
          <a:spcPts val="500"/>
        </a:spcBef>
        <a:buClr>
          <a:schemeClr val="accent3"/>
        </a:buClr>
        <a:buFontTx/>
        <a:buNone/>
        <a:defRPr sz="2000" b="0" i="1" kern="1200" spc="50" baseline="0">
          <a:solidFill>
            <a:schemeClr val="tx1">
              <a:alpha val="60000"/>
            </a:schemeClr>
          </a:solidFill>
          <a:latin typeface="+mn-lt"/>
          <a:ea typeface="+mn-ea"/>
          <a:cs typeface="+mn-cs"/>
        </a:defRPr>
      </a:lvl4pPr>
      <a:lvl5pPr marL="180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ipp@utrgv.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hyperlink" Target="https://oepass.eu/digital-certificate-of-successfully-completed-open-online-course-innovations-in-education/" TargetMode="External"/><Relationship Id="rId2" Type="http://schemas.openxmlformats.org/officeDocument/2006/relationships/image" Target="../media/image13.jp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www.travel.state.gov/" TargetMode="Externa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hyperlink" Target="mailto:ucentral@utrgv.ed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mailto:FinAid@utrgv.edu" TargetMode="Externa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C426A-1161-96DF-D993-293E96722ECE}"/>
              </a:ext>
            </a:extLst>
          </p:cNvPr>
          <p:cNvSpPr>
            <a:spLocks noGrp="1"/>
          </p:cNvSpPr>
          <p:nvPr>
            <p:ph type="title"/>
          </p:nvPr>
        </p:nvSpPr>
        <p:spPr>
          <a:xfrm>
            <a:off x="4386177" y="2194141"/>
            <a:ext cx="8019183" cy="1862355"/>
          </a:xfrm>
        </p:spPr>
        <p:txBody>
          <a:bodyPr>
            <a:normAutofit fontScale="90000"/>
          </a:bodyPr>
          <a:lstStyle/>
          <a:p>
            <a:pPr algn="ctr"/>
            <a:r>
              <a:rPr lang="en-US" sz="5400" dirty="0">
                <a:latin typeface="Bahnschrift SemiCondensed" panose="020B0502040204020203" pitchFamily="34" charset="0"/>
              </a:rPr>
              <a:t>Ready </a:t>
            </a:r>
            <a:br>
              <a:rPr lang="en-US" sz="5400" dirty="0">
                <a:latin typeface="Bahnschrift SemiCondensed" panose="020B0502040204020203" pitchFamily="34" charset="0"/>
              </a:rPr>
            </a:br>
            <a:r>
              <a:rPr lang="en-US" sz="5400" dirty="0">
                <a:latin typeface="Bahnschrift SemiCondensed" panose="020B0502040204020203" pitchFamily="34" charset="0"/>
              </a:rPr>
              <a:t>for a LIFE Changing EXPERIENCE?</a:t>
            </a:r>
          </a:p>
        </p:txBody>
      </p:sp>
      <p:pic>
        <p:nvPicPr>
          <p:cNvPr id="6" name="Content Placeholder 5" descr="Text&#10;&#10;Description automatically generated with low confidence">
            <a:extLst>
              <a:ext uri="{FF2B5EF4-FFF2-40B4-BE49-F238E27FC236}">
                <a16:creationId xmlns:a16="http://schemas.microsoft.com/office/drawing/2014/main" id="{E5583B76-960C-4A2D-B47A-C07B35ADECF4}"/>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9815119" y="5801521"/>
            <a:ext cx="2276186" cy="918007"/>
          </a:xfrm>
          <a:prstGeom prst="rect">
            <a:avLst/>
          </a:prstGeom>
        </p:spPr>
      </p:pic>
      <p:sp>
        <p:nvSpPr>
          <p:cNvPr id="10" name="TextBox 9">
            <a:extLst>
              <a:ext uri="{FF2B5EF4-FFF2-40B4-BE49-F238E27FC236}">
                <a16:creationId xmlns:a16="http://schemas.microsoft.com/office/drawing/2014/main" id="{F6DED562-93C9-A37B-178C-012E98A968A1}"/>
              </a:ext>
            </a:extLst>
          </p:cNvPr>
          <p:cNvSpPr txBox="1"/>
          <p:nvPr/>
        </p:nvSpPr>
        <p:spPr>
          <a:xfrm>
            <a:off x="3062654" y="3244334"/>
            <a:ext cx="6125306" cy="369332"/>
          </a:xfrm>
          <a:prstGeom prst="rect">
            <a:avLst/>
          </a:prstGeom>
          <a:noFill/>
        </p:spPr>
        <p:txBody>
          <a:bodyPr wrap="square">
            <a:spAutoFit/>
          </a:bodyPr>
          <a:lstStyle/>
          <a:p>
            <a:endParaRPr lang="en-US" dirty="0"/>
          </a:p>
        </p:txBody>
      </p:sp>
      <p:sp>
        <p:nvSpPr>
          <p:cNvPr id="12" name="TextBox 11">
            <a:extLst>
              <a:ext uri="{FF2B5EF4-FFF2-40B4-BE49-F238E27FC236}">
                <a16:creationId xmlns:a16="http://schemas.microsoft.com/office/drawing/2014/main" id="{3FD633EE-4D40-6958-FEF6-7D7D7B3EED84}"/>
              </a:ext>
            </a:extLst>
          </p:cNvPr>
          <p:cNvSpPr txBox="1"/>
          <p:nvPr/>
        </p:nvSpPr>
        <p:spPr>
          <a:xfrm>
            <a:off x="3062654" y="3244334"/>
            <a:ext cx="6125306" cy="369332"/>
          </a:xfrm>
          <a:prstGeom prst="rect">
            <a:avLst/>
          </a:prstGeom>
          <a:noFill/>
        </p:spPr>
        <p:txBody>
          <a:bodyPr wrap="square">
            <a:spAutoFit/>
          </a:bodyPr>
          <a:lstStyle/>
          <a:p>
            <a:endParaRPr lang="en-US" dirty="0"/>
          </a:p>
        </p:txBody>
      </p:sp>
      <p:sp>
        <p:nvSpPr>
          <p:cNvPr id="14" name="TextBox 13">
            <a:extLst>
              <a:ext uri="{FF2B5EF4-FFF2-40B4-BE49-F238E27FC236}">
                <a16:creationId xmlns:a16="http://schemas.microsoft.com/office/drawing/2014/main" id="{29FA9525-23E7-E6CA-9F2C-A40722AB30BE}"/>
              </a:ext>
            </a:extLst>
          </p:cNvPr>
          <p:cNvSpPr txBox="1"/>
          <p:nvPr/>
        </p:nvSpPr>
        <p:spPr>
          <a:xfrm>
            <a:off x="3062654" y="3244334"/>
            <a:ext cx="6125306" cy="369332"/>
          </a:xfrm>
          <a:prstGeom prst="rect">
            <a:avLst/>
          </a:prstGeom>
          <a:noFill/>
        </p:spPr>
        <p:txBody>
          <a:bodyPr wrap="square">
            <a:spAutoFit/>
          </a:bodyPr>
          <a:lstStyle/>
          <a:p>
            <a:endParaRPr lang="en-US" dirty="0"/>
          </a:p>
        </p:txBody>
      </p:sp>
      <p:pic>
        <p:nvPicPr>
          <p:cNvPr id="16" name="Picture 15">
            <a:extLst>
              <a:ext uri="{FF2B5EF4-FFF2-40B4-BE49-F238E27FC236}">
                <a16:creationId xmlns:a16="http://schemas.microsoft.com/office/drawing/2014/main" id="{6E4F03A0-484F-BAD2-3D51-68DC5F3603C1}"/>
              </a:ext>
            </a:extLst>
          </p:cNvPr>
          <p:cNvPicPr>
            <a:picLocks noChangeAspect="1"/>
          </p:cNvPicPr>
          <p:nvPr/>
        </p:nvPicPr>
        <p:blipFill>
          <a:blip r:embed="rId3"/>
          <a:stretch>
            <a:fillRect/>
          </a:stretch>
        </p:blipFill>
        <p:spPr>
          <a:xfrm>
            <a:off x="0" y="176212"/>
            <a:ext cx="4810125" cy="6505575"/>
          </a:xfrm>
          <a:prstGeom prst="rect">
            <a:avLst/>
          </a:prstGeom>
        </p:spPr>
      </p:pic>
    </p:spTree>
    <p:extLst>
      <p:ext uri="{BB962C8B-B14F-4D97-AF65-F5344CB8AC3E}">
        <p14:creationId xmlns:p14="http://schemas.microsoft.com/office/powerpoint/2010/main" val="2150152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D2D76E3-BBAC-4D3C-9314-D3076FA905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A5E26C-E52D-BB50-4F8B-82C540767E74}"/>
              </a:ext>
            </a:extLst>
          </p:cNvPr>
          <p:cNvSpPr>
            <a:spLocks noGrp="1"/>
          </p:cNvSpPr>
          <p:nvPr>
            <p:ph type="title"/>
          </p:nvPr>
        </p:nvSpPr>
        <p:spPr>
          <a:xfrm>
            <a:off x="4056600" y="536575"/>
            <a:ext cx="4078800" cy="1453003"/>
          </a:xfrm>
        </p:spPr>
        <p:txBody>
          <a:bodyPr wrap="square" anchor="b">
            <a:normAutofit/>
          </a:bodyPr>
          <a:lstStyle/>
          <a:p>
            <a:pPr algn="ctr"/>
            <a:r>
              <a:rPr lang="en-US" dirty="0"/>
              <a:t>6. Pre-Departure Orientation  </a:t>
            </a:r>
            <a:endParaRPr lang="en-US"/>
          </a:p>
        </p:txBody>
      </p:sp>
      <p:grpSp>
        <p:nvGrpSpPr>
          <p:cNvPr id="10" name="Group 9">
            <a:extLst>
              <a:ext uri="{FF2B5EF4-FFF2-40B4-BE49-F238E27FC236}">
                <a16:creationId xmlns:a16="http://schemas.microsoft.com/office/drawing/2014/main" id="{75C945D9-C3DE-4D90-9F29-7BE223AAF1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99766" y="716800"/>
            <a:ext cx="3838575" cy="5583025"/>
            <a:chOff x="199766" y="716800"/>
            <a:chExt cx="3838575" cy="5583025"/>
          </a:xfrm>
        </p:grpSpPr>
        <p:grpSp>
          <p:nvGrpSpPr>
            <p:cNvPr id="11" name="Group 10">
              <a:extLst>
                <a:ext uri="{FF2B5EF4-FFF2-40B4-BE49-F238E27FC236}">
                  <a16:creationId xmlns:a16="http://schemas.microsoft.com/office/drawing/2014/main" id="{08D338B3-6DA4-45F7-91E3-7D8C28D0B26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2700000">
              <a:off x="890329" y="26237"/>
              <a:ext cx="2457450" cy="3838575"/>
              <a:chOff x="587376" y="280988"/>
              <a:chExt cx="2457450" cy="3838575"/>
            </a:xfrm>
          </p:grpSpPr>
          <p:sp>
            <p:nvSpPr>
              <p:cNvPr id="30" name="Freeform 64">
                <a:extLst>
                  <a:ext uri="{FF2B5EF4-FFF2-40B4-BE49-F238E27FC236}">
                    <a16:creationId xmlns:a16="http://schemas.microsoft.com/office/drawing/2014/main" id="{6185FD3E-487C-45A4-AD94-24F4F7BACD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81">
                <a:extLst>
                  <a:ext uri="{FF2B5EF4-FFF2-40B4-BE49-F238E27FC236}">
                    <a16:creationId xmlns:a16="http://schemas.microsoft.com/office/drawing/2014/main" id="{DABEF2EB-1FA6-476D-ADEC-ACC991D1EE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61">
                <a:extLst>
                  <a:ext uri="{FF2B5EF4-FFF2-40B4-BE49-F238E27FC236}">
                    <a16:creationId xmlns:a16="http://schemas.microsoft.com/office/drawing/2014/main" id="{702C2E5D-FD1A-49AB-9CF7-7F656660A9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3" name="Freeform 78">
                <a:extLst>
                  <a:ext uri="{FF2B5EF4-FFF2-40B4-BE49-F238E27FC236}">
                    <a16:creationId xmlns:a16="http://schemas.microsoft.com/office/drawing/2014/main" id="{FE338B6A-36C1-4245-B24F-94D4DE5F7CC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205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84">
                <a:extLst>
                  <a:ext uri="{FF2B5EF4-FFF2-40B4-BE49-F238E27FC236}">
                    <a16:creationId xmlns:a16="http://schemas.microsoft.com/office/drawing/2014/main" id="{6CDA6293-4165-4383-9C97-2A66792280D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87">
                <a:extLst>
                  <a:ext uri="{FF2B5EF4-FFF2-40B4-BE49-F238E27FC236}">
                    <a16:creationId xmlns:a16="http://schemas.microsoft.com/office/drawing/2014/main" id="{CACA95C4-6FB3-44B0-981E-06BBAE8F027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967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60">
                <a:extLst>
                  <a:ext uri="{FF2B5EF4-FFF2-40B4-BE49-F238E27FC236}">
                    <a16:creationId xmlns:a16="http://schemas.microsoft.com/office/drawing/2014/main" id="{87433F39-33A6-4FCE-9B83-3D9A47A7C5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0988"/>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59">
                <a:extLst>
                  <a:ext uri="{FF2B5EF4-FFF2-40B4-BE49-F238E27FC236}">
                    <a16:creationId xmlns:a16="http://schemas.microsoft.com/office/drawing/2014/main" id="{09C092FC-35CB-41D8-8B13-9A238EE30C2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97013"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8" name="Freeform 62">
                <a:extLst>
                  <a:ext uri="{FF2B5EF4-FFF2-40B4-BE49-F238E27FC236}">
                    <a16:creationId xmlns:a16="http://schemas.microsoft.com/office/drawing/2014/main" id="{A0DF137B-3079-4986-913B-939546E64D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9" name="Freeform 65">
                <a:extLst>
                  <a:ext uri="{FF2B5EF4-FFF2-40B4-BE49-F238E27FC236}">
                    <a16:creationId xmlns:a16="http://schemas.microsoft.com/office/drawing/2014/main" id="{D660B18D-F0F5-419B-B3F1-B039757C95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79">
                <a:extLst>
                  <a:ext uri="{FF2B5EF4-FFF2-40B4-BE49-F238E27FC236}">
                    <a16:creationId xmlns:a16="http://schemas.microsoft.com/office/drawing/2014/main" id="{80FAC823-69BF-42B9-BA6A-E365E721EB9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1" name="Freeform 82">
                <a:extLst>
                  <a:ext uri="{FF2B5EF4-FFF2-40B4-BE49-F238E27FC236}">
                    <a16:creationId xmlns:a16="http://schemas.microsoft.com/office/drawing/2014/main" id="{5B5DFB3A-61ED-4206-9B53-3E8A8CE9FF0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2" name="Freeform 85">
                <a:extLst>
                  <a:ext uri="{FF2B5EF4-FFF2-40B4-BE49-F238E27FC236}">
                    <a16:creationId xmlns:a16="http://schemas.microsoft.com/office/drawing/2014/main" id="{C72D0A40-CAB7-45AB-B832-628D138C69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88">
                <a:extLst>
                  <a:ext uri="{FF2B5EF4-FFF2-40B4-BE49-F238E27FC236}">
                    <a16:creationId xmlns:a16="http://schemas.microsoft.com/office/drawing/2014/main" id="{A1757DD3-2A1D-4CED-A678-ECE520A1B4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nvGrpSpPr>
              <p:cNvPr id="44" name="Group 43">
                <a:extLst>
                  <a:ext uri="{FF2B5EF4-FFF2-40B4-BE49-F238E27FC236}">
                    <a16:creationId xmlns:a16="http://schemas.microsoft.com/office/drawing/2014/main" id="{42918845-1F95-46C2-8F59-32EB33C4A36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45" name="Line 63">
                  <a:extLst>
                    <a:ext uri="{FF2B5EF4-FFF2-40B4-BE49-F238E27FC236}">
                      <a16:creationId xmlns:a16="http://schemas.microsoft.com/office/drawing/2014/main" id="{E7391FC0-5104-4751-BB86-0D12BFFBE32A}"/>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Line 66">
                  <a:extLst>
                    <a:ext uri="{FF2B5EF4-FFF2-40B4-BE49-F238E27FC236}">
                      <a16:creationId xmlns:a16="http://schemas.microsoft.com/office/drawing/2014/main" id="{094BBC13-5B24-4DFD-A5AD-892345304C56}"/>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Line 67">
                  <a:extLst>
                    <a:ext uri="{FF2B5EF4-FFF2-40B4-BE49-F238E27FC236}">
                      <a16:creationId xmlns:a16="http://schemas.microsoft.com/office/drawing/2014/main" id="{5D6BCBF6-E4C8-49C4-BCE6-A57F7EB6CAC3}"/>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Line 80">
                  <a:extLst>
                    <a:ext uri="{FF2B5EF4-FFF2-40B4-BE49-F238E27FC236}">
                      <a16:creationId xmlns:a16="http://schemas.microsoft.com/office/drawing/2014/main" id="{4A5F536F-42F0-4F01-9893-075DD5BCCE7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Line 83">
                  <a:extLst>
                    <a:ext uri="{FF2B5EF4-FFF2-40B4-BE49-F238E27FC236}">
                      <a16:creationId xmlns:a16="http://schemas.microsoft.com/office/drawing/2014/main" id="{60BE5073-8B4E-47B4-AC5B-31D8FD99D2C2}"/>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Line 86">
                  <a:extLst>
                    <a:ext uri="{FF2B5EF4-FFF2-40B4-BE49-F238E27FC236}">
                      <a16:creationId xmlns:a16="http://schemas.microsoft.com/office/drawing/2014/main" id="{B210067F-EA9E-4248-B2D2-39D656B3AF61}"/>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Line 89">
                  <a:extLst>
                    <a:ext uri="{FF2B5EF4-FFF2-40B4-BE49-F238E27FC236}">
                      <a16:creationId xmlns:a16="http://schemas.microsoft.com/office/drawing/2014/main" id="{B5121029-6739-4142-9E53-48DCA4F8BDCE}"/>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12" name="Group 11">
              <a:extLst>
                <a:ext uri="{FF2B5EF4-FFF2-40B4-BE49-F238E27FC236}">
                  <a16:creationId xmlns:a16="http://schemas.microsoft.com/office/drawing/2014/main" id="{B6776FFF-7CFE-4739-9104-473DA3681A0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3500000">
              <a:off x="480743" y="3311698"/>
              <a:ext cx="1785984" cy="2211229"/>
              <a:chOff x="3125006" y="3171595"/>
              <a:chExt cx="1785984" cy="2211229"/>
            </a:xfrm>
          </p:grpSpPr>
          <p:grpSp>
            <p:nvGrpSpPr>
              <p:cNvPr id="22" name="Group 21">
                <a:extLst>
                  <a:ext uri="{FF2B5EF4-FFF2-40B4-BE49-F238E27FC236}">
                    <a16:creationId xmlns:a16="http://schemas.microsoft.com/office/drawing/2014/main" id="{739C6C41-5DF4-4A11-89B7-BAB3F63B581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26" name="Straight Connector 25">
                  <a:extLst>
                    <a:ext uri="{FF2B5EF4-FFF2-40B4-BE49-F238E27FC236}">
                      <a16:creationId xmlns:a16="http://schemas.microsoft.com/office/drawing/2014/main" id="{A6F0F36F-7ABB-4F4C-9CC5-443B1936F48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F2DB5F0-FD30-4907-86AB-7DA7CA3E319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Rectangle 30">
                  <a:extLst>
                    <a:ext uri="{FF2B5EF4-FFF2-40B4-BE49-F238E27FC236}">
                      <a16:creationId xmlns:a16="http://schemas.microsoft.com/office/drawing/2014/main" id="{0A419F00-E825-4E5E-92EA-DDF22BB2FB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0">
                  <a:extLst>
                    <a:ext uri="{FF2B5EF4-FFF2-40B4-BE49-F238E27FC236}">
                      <a16:creationId xmlns:a16="http://schemas.microsoft.com/office/drawing/2014/main" id="{D7C5E6F1-BF29-4F80-A5F4-81345C2901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22">
                <a:extLst>
                  <a:ext uri="{FF2B5EF4-FFF2-40B4-BE49-F238E27FC236}">
                    <a16:creationId xmlns:a16="http://schemas.microsoft.com/office/drawing/2014/main" id="{72CEDE34-3360-4BFF-8F28-053990E6910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24" name="Freeform: Shape 23">
                  <a:extLst>
                    <a:ext uri="{FF2B5EF4-FFF2-40B4-BE49-F238E27FC236}">
                      <a16:creationId xmlns:a16="http://schemas.microsoft.com/office/drawing/2014/main" id="{898E96F4-030D-444B-B62F-0DA0283377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25" name="Freeform: Shape 24">
                  <a:extLst>
                    <a:ext uri="{FF2B5EF4-FFF2-40B4-BE49-F238E27FC236}">
                      <a16:creationId xmlns:a16="http://schemas.microsoft.com/office/drawing/2014/main" id="{A5D902ED-F254-4B06-9B62-AF188FF41A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grpSp>
        </p:grpSp>
        <p:grpSp>
          <p:nvGrpSpPr>
            <p:cNvPr id="13" name="Group 12">
              <a:extLst>
                <a:ext uri="{FF2B5EF4-FFF2-40B4-BE49-F238E27FC236}">
                  <a16:creationId xmlns:a16="http://schemas.microsoft.com/office/drawing/2014/main" id="{DEBB14B7-5333-4EA3-A883-B3D949DA56E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555957" y="5230097"/>
              <a:ext cx="641183" cy="1069728"/>
              <a:chOff x="6484112" y="2967038"/>
              <a:chExt cx="641183" cy="1069728"/>
            </a:xfrm>
          </p:grpSpPr>
          <p:grpSp>
            <p:nvGrpSpPr>
              <p:cNvPr id="14" name="Group 13">
                <a:extLst>
                  <a:ext uri="{FF2B5EF4-FFF2-40B4-BE49-F238E27FC236}">
                    <a16:creationId xmlns:a16="http://schemas.microsoft.com/office/drawing/2014/main" id="{1F2F0B6D-3339-445E-AE6F-EA80BB952C5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6808136" y="2967038"/>
                <a:ext cx="317159" cy="932400"/>
                <a:chOff x="6808136" y="2967038"/>
                <a:chExt cx="317159" cy="932400"/>
              </a:xfrm>
            </p:grpSpPr>
            <p:sp>
              <p:nvSpPr>
                <p:cNvPr id="19" name="Freeform 68">
                  <a:extLst>
                    <a:ext uri="{FF2B5EF4-FFF2-40B4-BE49-F238E27FC236}">
                      <a16:creationId xmlns:a16="http://schemas.microsoft.com/office/drawing/2014/main" id="{1FD745BE-AAE8-4FD8-B107-4730C82F8C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69">
                  <a:extLst>
                    <a:ext uri="{FF2B5EF4-FFF2-40B4-BE49-F238E27FC236}">
                      <a16:creationId xmlns:a16="http://schemas.microsoft.com/office/drawing/2014/main" id="{55D7086E-72EA-4FBD-8B82-D3ECF7D5137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1" name="Line 70">
                  <a:extLst>
                    <a:ext uri="{FF2B5EF4-FFF2-40B4-BE49-F238E27FC236}">
                      <a16:creationId xmlns:a16="http://schemas.microsoft.com/office/drawing/2014/main" id="{246D59ED-9B4E-4F44-B189-00E3B8D72DC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5" name="Group 14">
                <a:extLst>
                  <a:ext uri="{FF2B5EF4-FFF2-40B4-BE49-F238E27FC236}">
                    <a16:creationId xmlns:a16="http://schemas.microsoft.com/office/drawing/2014/main" id="{B726404C-494E-4C74-9581-BE06BE0D27CF}"/>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flipH="1">
                <a:off x="6484112" y="3104366"/>
                <a:ext cx="317159" cy="932400"/>
                <a:chOff x="6808136" y="2967038"/>
                <a:chExt cx="317159" cy="932400"/>
              </a:xfrm>
            </p:grpSpPr>
            <p:sp>
              <p:nvSpPr>
                <p:cNvPr id="16" name="Freeform 68">
                  <a:extLst>
                    <a:ext uri="{FF2B5EF4-FFF2-40B4-BE49-F238E27FC236}">
                      <a16:creationId xmlns:a16="http://schemas.microsoft.com/office/drawing/2014/main" id="{C61F0CD3-7875-46CD-A844-0B022BEF27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69">
                  <a:extLst>
                    <a:ext uri="{FF2B5EF4-FFF2-40B4-BE49-F238E27FC236}">
                      <a16:creationId xmlns:a16="http://schemas.microsoft.com/office/drawing/2014/main" id="{D83F2F78-08A8-49BE-AF85-1C3DD28602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8" name="Line 70">
                  <a:extLst>
                    <a:ext uri="{FF2B5EF4-FFF2-40B4-BE49-F238E27FC236}">
                      <a16:creationId xmlns:a16="http://schemas.microsoft.com/office/drawing/2014/main" id="{93069262-0DE6-4BA7-9773-656AF1E6CFD1}"/>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cxnSp>
        <p:nvCxnSpPr>
          <p:cNvPr id="53" name="Straight Connector 52">
            <a:extLst>
              <a:ext uri="{FF2B5EF4-FFF2-40B4-BE49-F238E27FC236}">
                <a16:creationId xmlns:a16="http://schemas.microsoft.com/office/drawing/2014/main" id="{22725E2D-27B9-4A2E-B161-230C61B0808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6000" y="2428148"/>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76E299D-721D-D87C-18A0-7279F5F29A54}"/>
              </a:ext>
            </a:extLst>
          </p:cNvPr>
          <p:cNvSpPr>
            <a:spLocks noGrp="1"/>
          </p:cNvSpPr>
          <p:nvPr>
            <p:ph idx="1"/>
          </p:nvPr>
        </p:nvSpPr>
        <p:spPr>
          <a:xfrm>
            <a:off x="3371800" y="2215207"/>
            <a:ext cx="5636377" cy="4175968"/>
          </a:xfrm>
        </p:spPr>
        <p:txBody>
          <a:bodyPr>
            <a:normAutofit/>
          </a:bodyPr>
          <a:lstStyle/>
          <a:p>
            <a:pPr>
              <a:lnSpc>
                <a:spcPct val="140000"/>
              </a:lnSpc>
            </a:pPr>
            <a:r>
              <a:rPr lang="en-US" sz="2100" dirty="0"/>
              <a:t>On Call Resources for health insurance and emergency assistance</a:t>
            </a:r>
          </a:p>
          <a:p>
            <a:pPr>
              <a:lnSpc>
                <a:spcPct val="140000"/>
              </a:lnSpc>
            </a:pPr>
            <a:r>
              <a:rPr lang="en-US" sz="2100" dirty="0"/>
              <a:t>Prep List &amp; First Aid Kit</a:t>
            </a:r>
          </a:p>
          <a:p>
            <a:pPr>
              <a:lnSpc>
                <a:spcPct val="140000"/>
              </a:lnSpc>
            </a:pPr>
            <a:r>
              <a:rPr lang="en-US" sz="2100" dirty="0"/>
              <a:t>Tips at the Airport and on the Plane</a:t>
            </a:r>
          </a:p>
          <a:p>
            <a:pPr>
              <a:lnSpc>
                <a:spcPct val="140000"/>
              </a:lnSpc>
            </a:pPr>
            <a:r>
              <a:rPr lang="en-US" sz="2100" dirty="0"/>
              <a:t>Customs</a:t>
            </a:r>
          </a:p>
          <a:p>
            <a:pPr>
              <a:lnSpc>
                <a:spcPct val="140000"/>
              </a:lnSpc>
            </a:pPr>
            <a:r>
              <a:rPr lang="en-US" sz="2100" dirty="0"/>
              <a:t>Country health requirements</a:t>
            </a:r>
          </a:p>
          <a:p>
            <a:pPr>
              <a:lnSpc>
                <a:spcPct val="140000"/>
              </a:lnSpc>
            </a:pPr>
            <a:r>
              <a:rPr lang="en-US" sz="2100" dirty="0"/>
              <a:t>Return requirements</a:t>
            </a:r>
          </a:p>
          <a:p>
            <a:pPr marL="0" indent="0">
              <a:lnSpc>
                <a:spcPct val="140000"/>
              </a:lnSpc>
              <a:buNone/>
            </a:pPr>
            <a:endParaRPr lang="en-US" sz="1400" dirty="0"/>
          </a:p>
          <a:p>
            <a:pPr marL="0" indent="0">
              <a:lnSpc>
                <a:spcPct val="140000"/>
              </a:lnSpc>
              <a:buNone/>
            </a:pPr>
            <a:endParaRPr lang="en-US" sz="1400" dirty="0"/>
          </a:p>
        </p:txBody>
      </p:sp>
      <p:grpSp>
        <p:nvGrpSpPr>
          <p:cNvPr id="55" name="Group 54">
            <a:extLst>
              <a:ext uri="{FF2B5EF4-FFF2-40B4-BE49-F238E27FC236}">
                <a16:creationId xmlns:a16="http://schemas.microsoft.com/office/drawing/2014/main" id="{55C23123-3C5C-4A8B-AD1C-138D7B73D8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8153659" y="716800"/>
            <a:ext cx="3838575" cy="5583025"/>
            <a:chOff x="199766" y="716800"/>
            <a:chExt cx="3838575" cy="5583025"/>
          </a:xfrm>
        </p:grpSpPr>
        <p:grpSp>
          <p:nvGrpSpPr>
            <p:cNvPr id="56" name="Group 55">
              <a:extLst>
                <a:ext uri="{FF2B5EF4-FFF2-40B4-BE49-F238E27FC236}">
                  <a16:creationId xmlns:a16="http://schemas.microsoft.com/office/drawing/2014/main" id="{ADC1AC98-A945-45DC-A533-43311AB5AFA7}"/>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2700000">
              <a:off x="890329" y="26237"/>
              <a:ext cx="2457450" cy="3838575"/>
              <a:chOff x="587376" y="280988"/>
              <a:chExt cx="2457450" cy="3838575"/>
            </a:xfrm>
          </p:grpSpPr>
          <p:sp>
            <p:nvSpPr>
              <p:cNvPr id="75" name="Freeform 64">
                <a:extLst>
                  <a:ext uri="{FF2B5EF4-FFF2-40B4-BE49-F238E27FC236}">
                    <a16:creationId xmlns:a16="http://schemas.microsoft.com/office/drawing/2014/main" id="{525BFDD7-7DC7-4933-95CA-274FF3A12BA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76" name="Freeform 81">
                <a:extLst>
                  <a:ext uri="{FF2B5EF4-FFF2-40B4-BE49-F238E27FC236}">
                    <a16:creationId xmlns:a16="http://schemas.microsoft.com/office/drawing/2014/main" id="{56EAE20D-E363-445F-AAA9-8923C7A41DA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61">
                <a:extLst>
                  <a:ext uri="{FF2B5EF4-FFF2-40B4-BE49-F238E27FC236}">
                    <a16:creationId xmlns:a16="http://schemas.microsoft.com/office/drawing/2014/main" id="{63DF7269-8701-4F88-89A3-EA45D9DF59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78" name="Freeform 78">
                <a:extLst>
                  <a:ext uri="{FF2B5EF4-FFF2-40B4-BE49-F238E27FC236}">
                    <a16:creationId xmlns:a16="http://schemas.microsoft.com/office/drawing/2014/main" id="{2DDEEFE7-743E-40D3-AB86-C074CADC937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205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79" name="Freeform 84">
                <a:extLst>
                  <a:ext uri="{FF2B5EF4-FFF2-40B4-BE49-F238E27FC236}">
                    <a16:creationId xmlns:a16="http://schemas.microsoft.com/office/drawing/2014/main" id="{6DC0260D-7AA3-4733-B3CB-6389FCCABD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0" name="Freeform 87">
                <a:extLst>
                  <a:ext uri="{FF2B5EF4-FFF2-40B4-BE49-F238E27FC236}">
                    <a16:creationId xmlns:a16="http://schemas.microsoft.com/office/drawing/2014/main" id="{E9487A85-3305-4BD8-A4FB-7939820DE3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967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1" name="Freeform 60">
                <a:extLst>
                  <a:ext uri="{FF2B5EF4-FFF2-40B4-BE49-F238E27FC236}">
                    <a16:creationId xmlns:a16="http://schemas.microsoft.com/office/drawing/2014/main" id="{9A56408A-8D1F-4308-888A-C10250ED40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0988"/>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2" name="Freeform 59">
                <a:extLst>
                  <a:ext uri="{FF2B5EF4-FFF2-40B4-BE49-F238E27FC236}">
                    <a16:creationId xmlns:a16="http://schemas.microsoft.com/office/drawing/2014/main" id="{B8EA7519-3D12-4CBF-9CF9-2DBF5379C4C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97013"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3" name="Freeform 62">
                <a:extLst>
                  <a:ext uri="{FF2B5EF4-FFF2-40B4-BE49-F238E27FC236}">
                    <a16:creationId xmlns:a16="http://schemas.microsoft.com/office/drawing/2014/main" id="{CBCFA958-AB70-45BC-86FB-95916AC882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84" name="Freeform 65">
                <a:extLst>
                  <a:ext uri="{FF2B5EF4-FFF2-40B4-BE49-F238E27FC236}">
                    <a16:creationId xmlns:a16="http://schemas.microsoft.com/office/drawing/2014/main" id="{EC7CC8AD-3574-4368-9084-30AA269FB7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5" name="Freeform 79">
                <a:extLst>
                  <a:ext uri="{FF2B5EF4-FFF2-40B4-BE49-F238E27FC236}">
                    <a16:creationId xmlns:a16="http://schemas.microsoft.com/office/drawing/2014/main" id="{AAF385D0-C8F4-4D2E-A604-55B0C4A37A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6" name="Freeform 82">
                <a:extLst>
                  <a:ext uri="{FF2B5EF4-FFF2-40B4-BE49-F238E27FC236}">
                    <a16:creationId xmlns:a16="http://schemas.microsoft.com/office/drawing/2014/main" id="{5807D27C-D4CF-4DD8-95BF-BE0E820995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7" name="Freeform 85">
                <a:extLst>
                  <a:ext uri="{FF2B5EF4-FFF2-40B4-BE49-F238E27FC236}">
                    <a16:creationId xmlns:a16="http://schemas.microsoft.com/office/drawing/2014/main" id="{AF358179-B76F-48FB-9D1E-25F2B422B7C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8" name="Freeform 88">
                <a:extLst>
                  <a:ext uri="{FF2B5EF4-FFF2-40B4-BE49-F238E27FC236}">
                    <a16:creationId xmlns:a16="http://schemas.microsoft.com/office/drawing/2014/main" id="{4F860F54-6F02-429D-84F9-216C593FDA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nvGrpSpPr>
              <p:cNvPr id="89" name="Group 88">
                <a:extLst>
                  <a:ext uri="{FF2B5EF4-FFF2-40B4-BE49-F238E27FC236}">
                    <a16:creationId xmlns:a16="http://schemas.microsoft.com/office/drawing/2014/main" id="{AF2CD1C6-D2DC-4C27-A7A3-0D6ECCB7B26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90" name="Line 63">
                  <a:extLst>
                    <a:ext uri="{FF2B5EF4-FFF2-40B4-BE49-F238E27FC236}">
                      <a16:creationId xmlns:a16="http://schemas.microsoft.com/office/drawing/2014/main" id="{17251CE3-FBBE-4B37-B229-DF726C4AE560}"/>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Line 66">
                  <a:extLst>
                    <a:ext uri="{FF2B5EF4-FFF2-40B4-BE49-F238E27FC236}">
                      <a16:creationId xmlns:a16="http://schemas.microsoft.com/office/drawing/2014/main" id="{14522961-6FA8-43A3-894B-20435789E3A0}"/>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Line 67">
                  <a:extLst>
                    <a:ext uri="{FF2B5EF4-FFF2-40B4-BE49-F238E27FC236}">
                      <a16:creationId xmlns:a16="http://schemas.microsoft.com/office/drawing/2014/main" id="{54230A9C-2E62-416C-A910-A26CB0BB744F}"/>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 name="Line 80">
                  <a:extLst>
                    <a:ext uri="{FF2B5EF4-FFF2-40B4-BE49-F238E27FC236}">
                      <a16:creationId xmlns:a16="http://schemas.microsoft.com/office/drawing/2014/main" id="{EDC7B8CE-339C-4B31-9A1E-1E6F3F20E51B}"/>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 name="Line 83">
                  <a:extLst>
                    <a:ext uri="{FF2B5EF4-FFF2-40B4-BE49-F238E27FC236}">
                      <a16:creationId xmlns:a16="http://schemas.microsoft.com/office/drawing/2014/main" id="{D5900B3C-A349-4C11-8871-F0C656F06A2D}"/>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 name="Line 86">
                  <a:extLst>
                    <a:ext uri="{FF2B5EF4-FFF2-40B4-BE49-F238E27FC236}">
                      <a16:creationId xmlns:a16="http://schemas.microsoft.com/office/drawing/2014/main" id="{B836DF39-5332-440E-BD43-94EF14B9F7A2}"/>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 name="Line 89">
                  <a:extLst>
                    <a:ext uri="{FF2B5EF4-FFF2-40B4-BE49-F238E27FC236}">
                      <a16:creationId xmlns:a16="http://schemas.microsoft.com/office/drawing/2014/main" id="{25596AFB-7112-451F-A40E-C4D365BC0503}"/>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57" name="Group 56">
              <a:extLst>
                <a:ext uri="{FF2B5EF4-FFF2-40B4-BE49-F238E27FC236}">
                  <a16:creationId xmlns:a16="http://schemas.microsoft.com/office/drawing/2014/main" id="{467B87DF-BE21-4275-A328-36294B5E876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3500000">
              <a:off x="480743" y="3311698"/>
              <a:ext cx="1785984" cy="2211229"/>
              <a:chOff x="3125006" y="3171595"/>
              <a:chExt cx="1785984" cy="2211229"/>
            </a:xfrm>
          </p:grpSpPr>
          <p:grpSp>
            <p:nvGrpSpPr>
              <p:cNvPr id="67" name="Group 66">
                <a:extLst>
                  <a:ext uri="{FF2B5EF4-FFF2-40B4-BE49-F238E27FC236}">
                    <a16:creationId xmlns:a16="http://schemas.microsoft.com/office/drawing/2014/main" id="{5DF7768E-3A7E-48EA-AE6B-544137E0171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71" name="Straight Connector 70">
                  <a:extLst>
                    <a:ext uri="{FF2B5EF4-FFF2-40B4-BE49-F238E27FC236}">
                      <a16:creationId xmlns:a16="http://schemas.microsoft.com/office/drawing/2014/main" id="{0C7E39C2-9BBA-4C6E-B352-FADF72FF842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55FF2688-1869-4A97-A594-AD2F8C720AD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73" name="Rectangle 30">
                  <a:extLst>
                    <a:ext uri="{FF2B5EF4-FFF2-40B4-BE49-F238E27FC236}">
                      <a16:creationId xmlns:a16="http://schemas.microsoft.com/office/drawing/2014/main" id="{035F350E-CDEC-47D7-B1F6-BB33F7263D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30">
                  <a:extLst>
                    <a:ext uri="{FF2B5EF4-FFF2-40B4-BE49-F238E27FC236}">
                      <a16:creationId xmlns:a16="http://schemas.microsoft.com/office/drawing/2014/main" id="{32757671-5219-4448-9D74-96978B78F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8" name="Group 67">
                <a:extLst>
                  <a:ext uri="{FF2B5EF4-FFF2-40B4-BE49-F238E27FC236}">
                    <a16:creationId xmlns:a16="http://schemas.microsoft.com/office/drawing/2014/main" id="{A62FFE05-1BB5-478B-ACB7-0201D6E0B86F}"/>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69" name="Freeform: Shape 68">
                  <a:extLst>
                    <a:ext uri="{FF2B5EF4-FFF2-40B4-BE49-F238E27FC236}">
                      <a16:creationId xmlns:a16="http://schemas.microsoft.com/office/drawing/2014/main" id="{08CF1D90-5BE7-4777-9D00-4B898D6A5D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70" name="Freeform: Shape 69">
                  <a:extLst>
                    <a:ext uri="{FF2B5EF4-FFF2-40B4-BE49-F238E27FC236}">
                      <a16:creationId xmlns:a16="http://schemas.microsoft.com/office/drawing/2014/main" id="{D066325E-CB67-49CD-9A41-2CFD6BCC90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grpSp>
        </p:grpSp>
        <p:grpSp>
          <p:nvGrpSpPr>
            <p:cNvPr id="58" name="Group 57">
              <a:extLst>
                <a:ext uri="{FF2B5EF4-FFF2-40B4-BE49-F238E27FC236}">
                  <a16:creationId xmlns:a16="http://schemas.microsoft.com/office/drawing/2014/main" id="{7405EB12-3265-4FD8-AE15-B453CFF0849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555957" y="5230097"/>
              <a:ext cx="641183" cy="1069728"/>
              <a:chOff x="6484112" y="2967038"/>
              <a:chExt cx="641183" cy="1069728"/>
            </a:xfrm>
          </p:grpSpPr>
          <p:grpSp>
            <p:nvGrpSpPr>
              <p:cNvPr id="59" name="Group 58">
                <a:extLst>
                  <a:ext uri="{FF2B5EF4-FFF2-40B4-BE49-F238E27FC236}">
                    <a16:creationId xmlns:a16="http://schemas.microsoft.com/office/drawing/2014/main" id="{BCD1DA60-1F78-4286-AD75-48457E4E42A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6808136" y="2967038"/>
                <a:ext cx="317159" cy="932400"/>
                <a:chOff x="6808136" y="2967038"/>
                <a:chExt cx="317159" cy="932400"/>
              </a:xfrm>
            </p:grpSpPr>
            <p:sp>
              <p:nvSpPr>
                <p:cNvPr id="64" name="Freeform 68">
                  <a:extLst>
                    <a:ext uri="{FF2B5EF4-FFF2-40B4-BE49-F238E27FC236}">
                      <a16:creationId xmlns:a16="http://schemas.microsoft.com/office/drawing/2014/main" id="{F2434CC9-D9BE-4CC5-A618-AC659C5CBD7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65" name="Freeform 69">
                  <a:extLst>
                    <a:ext uri="{FF2B5EF4-FFF2-40B4-BE49-F238E27FC236}">
                      <a16:creationId xmlns:a16="http://schemas.microsoft.com/office/drawing/2014/main" id="{B9A88CD6-DA9C-42B2-A37B-5A0E1BED75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66" name="Line 70">
                  <a:extLst>
                    <a:ext uri="{FF2B5EF4-FFF2-40B4-BE49-F238E27FC236}">
                      <a16:creationId xmlns:a16="http://schemas.microsoft.com/office/drawing/2014/main" id="{4A018333-A419-44AE-9CF5-57D5319073CF}"/>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60" name="Group 59">
                <a:extLst>
                  <a:ext uri="{FF2B5EF4-FFF2-40B4-BE49-F238E27FC236}">
                    <a16:creationId xmlns:a16="http://schemas.microsoft.com/office/drawing/2014/main" id="{4C9BB730-80E2-4F3A-882B-7ED9186ABD9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flipH="1">
                <a:off x="6484112" y="3104366"/>
                <a:ext cx="317159" cy="932400"/>
                <a:chOff x="6808136" y="2967038"/>
                <a:chExt cx="317159" cy="932400"/>
              </a:xfrm>
            </p:grpSpPr>
            <p:sp>
              <p:nvSpPr>
                <p:cNvPr id="61" name="Freeform 68">
                  <a:extLst>
                    <a:ext uri="{FF2B5EF4-FFF2-40B4-BE49-F238E27FC236}">
                      <a16:creationId xmlns:a16="http://schemas.microsoft.com/office/drawing/2014/main" id="{D48E4E69-835A-40C7-A548-8947A81DC1C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62" name="Freeform 69">
                  <a:extLst>
                    <a:ext uri="{FF2B5EF4-FFF2-40B4-BE49-F238E27FC236}">
                      <a16:creationId xmlns:a16="http://schemas.microsoft.com/office/drawing/2014/main" id="{E4F80DAC-11B8-4A6F-9CAA-8C62C6A2E6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63" name="Line 70">
                  <a:extLst>
                    <a:ext uri="{FF2B5EF4-FFF2-40B4-BE49-F238E27FC236}">
                      <a16:creationId xmlns:a16="http://schemas.microsoft.com/office/drawing/2014/main" id="{FF491AF2-6D67-4650-B34C-5BB5F1128406}"/>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spTree>
    <p:extLst>
      <p:ext uri="{BB962C8B-B14F-4D97-AF65-F5344CB8AC3E}">
        <p14:creationId xmlns:p14="http://schemas.microsoft.com/office/powerpoint/2010/main" val="3007401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DDC96-A8BB-98F9-69F4-3F8B702C738A}"/>
              </a:ext>
            </a:extLst>
          </p:cNvPr>
          <p:cNvSpPr>
            <a:spLocks noGrp="1"/>
          </p:cNvSpPr>
          <p:nvPr>
            <p:ph type="title"/>
          </p:nvPr>
        </p:nvSpPr>
        <p:spPr>
          <a:xfrm>
            <a:off x="633265" y="216568"/>
            <a:ext cx="10213200" cy="1112836"/>
          </a:xfrm>
        </p:spPr>
        <p:txBody>
          <a:bodyPr/>
          <a:lstStyle/>
          <a:p>
            <a:r>
              <a:rPr lang="en-US" dirty="0"/>
              <a:t>Travel and Medical Insurance </a:t>
            </a:r>
          </a:p>
        </p:txBody>
      </p:sp>
      <p:sp>
        <p:nvSpPr>
          <p:cNvPr id="3" name="Content Placeholder 2">
            <a:extLst>
              <a:ext uri="{FF2B5EF4-FFF2-40B4-BE49-F238E27FC236}">
                <a16:creationId xmlns:a16="http://schemas.microsoft.com/office/drawing/2014/main" id="{02D7FDCC-67CE-7A04-7041-A7A89C252B43}"/>
              </a:ext>
            </a:extLst>
          </p:cNvPr>
          <p:cNvSpPr>
            <a:spLocks noGrp="1"/>
          </p:cNvSpPr>
          <p:nvPr>
            <p:ph idx="1"/>
          </p:nvPr>
        </p:nvSpPr>
        <p:spPr>
          <a:xfrm>
            <a:off x="346509" y="1472665"/>
            <a:ext cx="11328935" cy="5062889"/>
          </a:xfrm>
        </p:spPr>
        <p:txBody>
          <a:bodyPr>
            <a:normAutofit fontScale="92500" lnSpcReduction="20000"/>
          </a:bodyPr>
          <a:lstStyle/>
          <a:p>
            <a:r>
              <a:rPr lang="en-US" b="1" dirty="0"/>
              <a:t>On Call International </a:t>
            </a:r>
            <a:r>
              <a:rPr lang="en-US" dirty="0"/>
              <a:t>is a 24/7 emergency assistance provider with an international network of medical and security professionals available any time to assist you. They can offer advice, connect you with resources, and work with you to make sure you receive the care and support you need both before and during University sponsored international travel</a:t>
            </a:r>
            <a:r>
              <a:rPr lang="en-US" b="1" dirty="0"/>
              <a:t>. Services are available at no cost to individuals on approved Study Abroad programs. </a:t>
            </a:r>
          </a:p>
          <a:p>
            <a:pPr lvl="2"/>
            <a:r>
              <a:rPr lang="en-US" dirty="0"/>
              <a:t>Pre-trip health information (e.g. vaccination and medical alerts)</a:t>
            </a:r>
          </a:p>
          <a:p>
            <a:pPr lvl="2"/>
            <a:r>
              <a:rPr lang="en-US" dirty="0"/>
              <a:t>Referrals to local doctors or medical providers</a:t>
            </a:r>
          </a:p>
          <a:p>
            <a:pPr lvl="2"/>
            <a:r>
              <a:rPr lang="en-US" dirty="0"/>
              <a:t>Medical monitoring and claims assistance. Guarantees of payment to local hospital/clinics</a:t>
            </a:r>
          </a:p>
          <a:p>
            <a:pPr lvl="2"/>
            <a:r>
              <a:rPr lang="en-US" dirty="0"/>
              <a:t>Emergency medical evacuation and repatriation services</a:t>
            </a:r>
          </a:p>
          <a:p>
            <a:pPr lvl="2"/>
            <a:r>
              <a:rPr lang="en-US" dirty="0"/>
              <a:t>24/7 access to counselors to support mental and emotional health</a:t>
            </a:r>
          </a:p>
          <a:p>
            <a:pPr lvl="2"/>
            <a:r>
              <a:rPr lang="en-US" dirty="0"/>
              <a:t>Travel Services (lost documents, translations, legal referrals, etc.). </a:t>
            </a:r>
          </a:p>
        </p:txBody>
      </p:sp>
    </p:spTree>
    <p:extLst>
      <p:ext uri="{BB962C8B-B14F-4D97-AF65-F5344CB8AC3E}">
        <p14:creationId xmlns:p14="http://schemas.microsoft.com/office/powerpoint/2010/main" val="2036588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DB66C9CD-6BF4-44CA-8078-0BB819080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A5E26C-E52D-BB50-4F8B-82C540767E74}"/>
              </a:ext>
            </a:extLst>
          </p:cNvPr>
          <p:cNvSpPr>
            <a:spLocks noGrp="1"/>
          </p:cNvSpPr>
          <p:nvPr>
            <p:ph type="title"/>
          </p:nvPr>
        </p:nvSpPr>
        <p:spPr>
          <a:xfrm>
            <a:off x="989400" y="395289"/>
            <a:ext cx="6328800" cy="1112836"/>
          </a:xfrm>
        </p:spPr>
        <p:txBody>
          <a:bodyPr vert="horz" lIns="91440" tIns="45720" rIns="91440" bIns="45720" rtlCol="0" anchor="b" anchorCtr="0">
            <a:normAutofit/>
          </a:bodyPr>
          <a:lstStyle/>
          <a:p>
            <a:pPr algn="ctr"/>
            <a:r>
              <a:rPr lang="en-US" kern="1200" cap="none" spc="0" baseline="0" dirty="0">
                <a:solidFill>
                  <a:schemeClr val="tx1"/>
                </a:solidFill>
                <a:latin typeface="+mj-lt"/>
                <a:ea typeface="+mj-ea"/>
                <a:cs typeface="+mj-cs"/>
              </a:rPr>
              <a:t>6. Cultural Assessment   </a:t>
            </a:r>
          </a:p>
        </p:txBody>
      </p:sp>
      <p:sp>
        <p:nvSpPr>
          <p:cNvPr id="5" name="TextBox 4">
            <a:extLst>
              <a:ext uri="{FF2B5EF4-FFF2-40B4-BE49-F238E27FC236}">
                <a16:creationId xmlns:a16="http://schemas.microsoft.com/office/drawing/2014/main" id="{E8A34A20-2F7C-7E08-6AC8-B10D337181F0}"/>
              </a:ext>
            </a:extLst>
          </p:cNvPr>
          <p:cNvSpPr txBox="1"/>
          <p:nvPr/>
        </p:nvSpPr>
        <p:spPr>
          <a:xfrm>
            <a:off x="989400" y="1864801"/>
            <a:ext cx="6328800" cy="3913700"/>
          </a:xfrm>
          <a:prstGeom prst="rect">
            <a:avLst/>
          </a:prstGeom>
        </p:spPr>
        <p:txBody>
          <a:bodyPr vert="horz" lIns="91440" tIns="45720" rIns="91440" bIns="45720" rtlCol="0">
            <a:normAutofit fontScale="92500" lnSpcReduction="20000"/>
          </a:bodyPr>
          <a:lstStyle/>
          <a:p>
            <a:pPr>
              <a:lnSpc>
                <a:spcPct val="140000"/>
              </a:lnSpc>
              <a:spcAft>
                <a:spcPts val="600"/>
              </a:spcAft>
            </a:pPr>
            <a:r>
              <a:rPr lang="en-US" sz="1900" b="1" spc="50" dirty="0">
                <a:solidFill>
                  <a:schemeClr val="tx1">
                    <a:alpha val="60000"/>
                  </a:schemeClr>
                </a:solidFill>
              </a:rPr>
              <a:t>Cross-Cultural Competency</a:t>
            </a:r>
            <a:br>
              <a:rPr lang="en-US" sz="1900" b="1" spc="50" dirty="0">
                <a:solidFill>
                  <a:schemeClr val="tx1">
                    <a:alpha val="60000"/>
                  </a:schemeClr>
                </a:solidFill>
              </a:rPr>
            </a:br>
            <a:r>
              <a:rPr lang="en-US" sz="1900" b="1" spc="50" dirty="0">
                <a:solidFill>
                  <a:schemeClr val="tx1">
                    <a:alpha val="60000"/>
                  </a:schemeClr>
                </a:solidFill>
              </a:rPr>
              <a:t>Student Implementation</a:t>
            </a:r>
          </a:p>
          <a:p>
            <a:pPr>
              <a:lnSpc>
                <a:spcPct val="140000"/>
              </a:lnSpc>
              <a:spcAft>
                <a:spcPts val="600"/>
              </a:spcAft>
            </a:pPr>
            <a:endParaRPr lang="en-US" sz="1900" b="1" spc="50" dirty="0">
              <a:solidFill>
                <a:schemeClr val="tx1">
                  <a:alpha val="60000"/>
                </a:schemeClr>
              </a:solidFill>
            </a:endParaRPr>
          </a:p>
          <a:p>
            <a:pPr>
              <a:lnSpc>
                <a:spcPct val="140000"/>
              </a:lnSpc>
              <a:spcAft>
                <a:spcPts val="600"/>
              </a:spcAft>
            </a:pPr>
            <a:r>
              <a:rPr lang="en-US" sz="1900" b="1" spc="50" dirty="0">
                <a:solidFill>
                  <a:schemeClr val="tx1">
                    <a:alpha val="60000"/>
                  </a:schemeClr>
                </a:solidFill>
              </a:rPr>
              <a:t>Pre-Assessment – Pre-departure requirement</a:t>
            </a:r>
          </a:p>
          <a:p>
            <a:pPr>
              <a:lnSpc>
                <a:spcPct val="140000"/>
              </a:lnSpc>
              <a:spcAft>
                <a:spcPts val="600"/>
              </a:spcAft>
            </a:pPr>
            <a:r>
              <a:rPr lang="en-US" sz="1900" b="1" spc="50" dirty="0">
                <a:solidFill>
                  <a:schemeClr val="tx1">
                    <a:alpha val="60000"/>
                  </a:schemeClr>
                </a:solidFill>
              </a:rPr>
              <a:t>Post-Assessment  - Post-Arrival requirement</a:t>
            </a:r>
          </a:p>
          <a:p>
            <a:pPr>
              <a:lnSpc>
                <a:spcPct val="140000"/>
              </a:lnSpc>
              <a:spcAft>
                <a:spcPts val="600"/>
              </a:spcAft>
            </a:pPr>
            <a:r>
              <a:rPr lang="en-US" sz="1900" b="1" spc="50" dirty="0">
                <a:solidFill>
                  <a:schemeClr val="tx1">
                    <a:alpha val="60000"/>
                  </a:schemeClr>
                </a:solidFill>
              </a:rPr>
              <a:t>Print your Go Culture Assessment Cross-Cultural Competency</a:t>
            </a:r>
            <a:br>
              <a:rPr lang="en-US" sz="1900" b="1" spc="50" dirty="0">
                <a:solidFill>
                  <a:schemeClr val="tx1">
                    <a:alpha val="60000"/>
                  </a:schemeClr>
                </a:solidFill>
              </a:rPr>
            </a:br>
            <a:r>
              <a:rPr lang="en-US" sz="1900" b="1" spc="50" dirty="0">
                <a:solidFill>
                  <a:schemeClr val="tx1">
                    <a:alpha val="60000"/>
                  </a:schemeClr>
                </a:solidFill>
              </a:rPr>
              <a:t>Student Implementation diploma</a:t>
            </a:r>
          </a:p>
          <a:p>
            <a:pPr>
              <a:lnSpc>
                <a:spcPct val="140000"/>
              </a:lnSpc>
              <a:spcAft>
                <a:spcPts val="600"/>
              </a:spcAft>
            </a:pPr>
            <a:r>
              <a:rPr lang="en-US" sz="1900" b="1" spc="50" dirty="0">
                <a:solidFill>
                  <a:schemeClr val="tx1">
                    <a:alpha val="60000"/>
                  </a:schemeClr>
                </a:solidFill>
              </a:rPr>
              <a:t>Show it on your resume</a:t>
            </a:r>
          </a:p>
          <a:p>
            <a:pPr>
              <a:lnSpc>
                <a:spcPct val="140000"/>
              </a:lnSpc>
              <a:spcAft>
                <a:spcPts val="600"/>
              </a:spcAft>
            </a:pPr>
            <a:r>
              <a:rPr lang="en-US" sz="1400" b="1" spc="50" dirty="0">
                <a:solidFill>
                  <a:schemeClr val="tx1">
                    <a:alpha val="60000"/>
                  </a:schemeClr>
                </a:solidFill>
              </a:rPr>
              <a:t> </a:t>
            </a:r>
            <a:endParaRPr lang="en-US" sz="1400" spc="50" dirty="0">
              <a:solidFill>
                <a:schemeClr val="tx1">
                  <a:alpha val="60000"/>
                </a:schemeClr>
              </a:solidFill>
            </a:endParaRPr>
          </a:p>
        </p:txBody>
      </p:sp>
      <p:cxnSp>
        <p:nvCxnSpPr>
          <p:cNvPr id="17" name="Straight Connector 16">
            <a:extLst>
              <a:ext uri="{FF2B5EF4-FFF2-40B4-BE49-F238E27FC236}">
                <a16:creationId xmlns:a16="http://schemas.microsoft.com/office/drawing/2014/main" id="{C05D45D7-984D-4CDD-B1BC-0CF407C722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324850" y="540000"/>
            <a:ext cx="0" cy="57780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161A30BF-03B9-F0BF-74D1-C4223B543B16}"/>
              </a:ext>
            </a:extLst>
          </p:cNvPr>
          <p:cNvPicPr>
            <a:picLocks noChangeAspect="1"/>
          </p:cNvPicPr>
          <p:nvPr/>
        </p:nvPicPr>
        <p:blipFill rotWithShape="1">
          <a:blip r:embed="rId2"/>
          <a:srcRect l="55340"/>
          <a:stretch/>
        </p:blipFill>
        <p:spPr>
          <a:xfrm>
            <a:off x="9408327" y="496428"/>
            <a:ext cx="2242686" cy="4138739"/>
          </a:xfrm>
          <a:prstGeom prst="rect">
            <a:avLst/>
          </a:prstGeom>
        </p:spPr>
      </p:pic>
      <p:pic>
        <p:nvPicPr>
          <p:cNvPr id="4" name="Content Placeholder 3" descr="Logo, company name&#10;&#10;Description automatically generated">
            <a:extLst>
              <a:ext uri="{FF2B5EF4-FFF2-40B4-BE49-F238E27FC236}">
                <a16:creationId xmlns:a16="http://schemas.microsoft.com/office/drawing/2014/main" id="{EC40BF55-6C23-3E23-D93B-322A2B49FE83}"/>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b="19274"/>
          <a:stretch/>
        </p:blipFill>
        <p:spPr>
          <a:xfrm>
            <a:off x="8883651" y="4774666"/>
            <a:ext cx="2767362" cy="1563786"/>
          </a:xfrm>
          <a:prstGeom prst="rect">
            <a:avLst/>
          </a:prstGeom>
        </p:spPr>
      </p:pic>
    </p:spTree>
    <p:extLst>
      <p:ext uri="{BB962C8B-B14F-4D97-AF65-F5344CB8AC3E}">
        <p14:creationId xmlns:p14="http://schemas.microsoft.com/office/powerpoint/2010/main" val="2244158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1AA25-D821-52AF-1119-9F53CF772FF3}"/>
              </a:ext>
            </a:extLst>
          </p:cNvPr>
          <p:cNvSpPr>
            <a:spLocks noGrp="1"/>
          </p:cNvSpPr>
          <p:nvPr>
            <p:ph type="title"/>
          </p:nvPr>
        </p:nvSpPr>
        <p:spPr/>
        <p:txBody>
          <a:bodyPr/>
          <a:lstStyle/>
          <a:p>
            <a:r>
              <a:rPr lang="en-US" b="1" dirty="0"/>
              <a:t>Current Programs Available 2023</a:t>
            </a:r>
          </a:p>
        </p:txBody>
      </p:sp>
      <p:graphicFrame>
        <p:nvGraphicFramePr>
          <p:cNvPr id="4" name="Content Placeholder 3">
            <a:extLst>
              <a:ext uri="{FF2B5EF4-FFF2-40B4-BE49-F238E27FC236}">
                <a16:creationId xmlns:a16="http://schemas.microsoft.com/office/drawing/2014/main" id="{181FC0D2-B482-AF8B-FB25-EF7CDCA3AA82}"/>
              </a:ext>
            </a:extLst>
          </p:cNvPr>
          <p:cNvGraphicFramePr>
            <a:graphicFrameLocks noGrp="1"/>
          </p:cNvGraphicFramePr>
          <p:nvPr>
            <p:ph idx="1"/>
            <p:extLst>
              <p:ext uri="{D42A27DB-BD31-4B8C-83A1-F6EECF244321}">
                <p14:modId xmlns:p14="http://schemas.microsoft.com/office/powerpoint/2010/main" val="2344108227"/>
              </p:ext>
            </p:extLst>
          </p:nvPr>
        </p:nvGraphicFramePr>
        <p:xfrm>
          <a:off x="989013" y="1685924"/>
          <a:ext cx="10213975" cy="4882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4B95F855-1188-E335-8E4F-06F8CC099369}"/>
              </a:ext>
            </a:extLst>
          </p:cNvPr>
          <p:cNvSpPr txBox="1"/>
          <p:nvPr/>
        </p:nvSpPr>
        <p:spPr>
          <a:xfrm>
            <a:off x="1669409" y="2374083"/>
            <a:ext cx="2139193" cy="646331"/>
          </a:xfrm>
          <a:prstGeom prst="rect">
            <a:avLst/>
          </a:prstGeom>
          <a:noFill/>
        </p:spPr>
        <p:txBody>
          <a:bodyPr wrap="square" rtlCol="0">
            <a:spAutoFit/>
          </a:bodyPr>
          <a:lstStyle/>
          <a:p>
            <a:pPr algn="ctr"/>
            <a:r>
              <a:rPr lang="en-US" dirty="0"/>
              <a:t>Minimester</a:t>
            </a:r>
          </a:p>
          <a:p>
            <a:pPr algn="ctr"/>
            <a:r>
              <a:rPr lang="en-US" dirty="0"/>
              <a:t>May13 – May 31</a:t>
            </a:r>
          </a:p>
        </p:txBody>
      </p:sp>
      <p:sp>
        <p:nvSpPr>
          <p:cNvPr id="6" name="TextBox 5">
            <a:extLst>
              <a:ext uri="{FF2B5EF4-FFF2-40B4-BE49-F238E27FC236}">
                <a16:creationId xmlns:a16="http://schemas.microsoft.com/office/drawing/2014/main" id="{DB137957-80EC-1EAD-B557-B65CD29833F5}"/>
              </a:ext>
            </a:extLst>
          </p:cNvPr>
          <p:cNvSpPr txBox="1"/>
          <p:nvPr/>
        </p:nvSpPr>
        <p:spPr>
          <a:xfrm>
            <a:off x="5152238" y="2374084"/>
            <a:ext cx="1887523" cy="646331"/>
          </a:xfrm>
          <a:prstGeom prst="rect">
            <a:avLst/>
          </a:prstGeom>
          <a:noFill/>
        </p:spPr>
        <p:txBody>
          <a:bodyPr wrap="square" rtlCol="0">
            <a:spAutoFit/>
          </a:bodyPr>
          <a:lstStyle/>
          <a:p>
            <a:pPr algn="ctr"/>
            <a:r>
              <a:rPr lang="en-US" dirty="0"/>
              <a:t>Summer I</a:t>
            </a:r>
          </a:p>
          <a:p>
            <a:r>
              <a:rPr lang="en-US" dirty="0"/>
              <a:t>June 1 – July 15</a:t>
            </a:r>
          </a:p>
        </p:txBody>
      </p:sp>
      <p:sp>
        <p:nvSpPr>
          <p:cNvPr id="7" name="TextBox 6">
            <a:extLst>
              <a:ext uri="{FF2B5EF4-FFF2-40B4-BE49-F238E27FC236}">
                <a16:creationId xmlns:a16="http://schemas.microsoft.com/office/drawing/2014/main" id="{41CD0EF5-4E7D-D596-DE40-8E334A4E1704}"/>
              </a:ext>
            </a:extLst>
          </p:cNvPr>
          <p:cNvSpPr txBox="1"/>
          <p:nvPr/>
        </p:nvSpPr>
        <p:spPr>
          <a:xfrm>
            <a:off x="8316285" y="2374084"/>
            <a:ext cx="2348917" cy="646331"/>
          </a:xfrm>
          <a:prstGeom prst="rect">
            <a:avLst/>
          </a:prstGeom>
          <a:noFill/>
        </p:spPr>
        <p:txBody>
          <a:bodyPr wrap="square" rtlCol="0">
            <a:spAutoFit/>
          </a:bodyPr>
          <a:lstStyle/>
          <a:p>
            <a:pPr algn="ctr"/>
            <a:r>
              <a:rPr lang="en-US" dirty="0"/>
              <a:t>Summer II</a:t>
            </a:r>
            <a:br>
              <a:rPr lang="en-US" dirty="0"/>
            </a:br>
            <a:r>
              <a:rPr lang="en-US" dirty="0"/>
              <a:t>July 16 – August 31</a:t>
            </a:r>
          </a:p>
        </p:txBody>
      </p:sp>
    </p:spTree>
    <p:extLst>
      <p:ext uri="{BB962C8B-B14F-4D97-AF65-F5344CB8AC3E}">
        <p14:creationId xmlns:p14="http://schemas.microsoft.com/office/powerpoint/2010/main" val="3203866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88B80-7648-C8C9-9557-CE7DD95D4DB3}"/>
              </a:ext>
            </a:extLst>
          </p:cNvPr>
          <p:cNvSpPr>
            <a:spLocks noGrp="1"/>
          </p:cNvSpPr>
          <p:nvPr>
            <p:ph type="title"/>
          </p:nvPr>
        </p:nvSpPr>
        <p:spPr/>
        <p:txBody>
          <a:bodyPr/>
          <a:lstStyle/>
          <a:p>
            <a:r>
              <a:rPr lang="en-US" b="1" dirty="0"/>
              <a:t>IMPORTANT Deadlines to apply</a:t>
            </a:r>
          </a:p>
        </p:txBody>
      </p:sp>
      <p:graphicFrame>
        <p:nvGraphicFramePr>
          <p:cNvPr id="5" name="Content Placeholder 2">
            <a:extLst>
              <a:ext uri="{FF2B5EF4-FFF2-40B4-BE49-F238E27FC236}">
                <a16:creationId xmlns:a16="http://schemas.microsoft.com/office/drawing/2014/main" id="{B89234EC-0461-10A8-184E-CBE1F052F89F}"/>
              </a:ext>
            </a:extLst>
          </p:cNvPr>
          <p:cNvGraphicFramePr>
            <a:graphicFrameLocks noGrp="1"/>
          </p:cNvGraphicFramePr>
          <p:nvPr>
            <p:ph idx="1"/>
            <p:extLst>
              <p:ext uri="{D42A27DB-BD31-4B8C-83A1-F6EECF244321}">
                <p14:modId xmlns:p14="http://schemas.microsoft.com/office/powerpoint/2010/main" val="2357619117"/>
              </p:ext>
            </p:extLst>
          </p:nvPr>
        </p:nvGraphicFramePr>
        <p:xfrm>
          <a:off x="989400" y="1685925"/>
          <a:ext cx="10213200" cy="4040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3944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193773F-8E9F-4F3E-A7D2-0EBECA70A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C7C706A1-F8C5-4423-AF1E-8D6EF8C3DD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987925" y="221038"/>
            <a:ext cx="2216150" cy="1177924"/>
            <a:chOff x="4987925" y="2840038"/>
            <a:chExt cx="2216150" cy="1177924"/>
          </a:xfrm>
        </p:grpSpPr>
        <p:sp>
          <p:nvSpPr>
            <p:cNvPr id="13" name="Rectangle 12">
              <a:extLst>
                <a:ext uri="{FF2B5EF4-FFF2-40B4-BE49-F238E27FC236}">
                  <a16:creationId xmlns:a16="http://schemas.microsoft.com/office/drawing/2014/main" id="{B9E81EB0-08BC-4291-954C-03438C7EE9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87925" y="2840038"/>
              <a:ext cx="2216150" cy="1177924"/>
            </a:xfrm>
            <a:prstGeom prst="rect">
              <a:avLst/>
            </a:prstGeom>
            <a:solidFill>
              <a:schemeClr val="bg2">
                <a:alpha val="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 name="Group 13">
              <a:extLst>
                <a:ext uri="{FF2B5EF4-FFF2-40B4-BE49-F238E27FC236}">
                  <a16:creationId xmlns:a16="http://schemas.microsoft.com/office/drawing/2014/main" id="{9ADB86C6-C637-4BEA-9279-B4A940C49217}"/>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720702" y="2912637"/>
              <a:ext cx="1080000" cy="1080000"/>
              <a:chOff x="6879023" y="2912637"/>
              <a:chExt cx="1080000" cy="1080000"/>
            </a:xfrm>
          </p:grpSpPr>
          <p:grpSp>
            <p:nvGrpSpPr>
              <p:cNvPr id="15" name="Group 14">
                <a:extLst>
                  <a:ext uri="{FF2B5EF4-FFF2-40B4-BE49-F238E27FC236}">
                    <a16:creationId xmlns:a16="http://schemas.microsoft.com/office/drawing/2014/main" id="{39BF703F-7FCC-4F29-B5D0-13139C467FCF}"/>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2700000">
                <a:off x="7260443" y="2912637"/>
                <a:ext cx="317159" cy="1080000"/>
                <a:chOff x="4799744" y="2905614"/>
                <a:chExt cx="317159" cy="1080000"/>
              </a:xfrm>
            </p:grpSpPr>
            <p:sp>
              <p:nvSpPr>
                <p:cNvPr id="20" name="Freeform 68">
                  <a:extLst>
                    <a:ext uri="{FF2B5EF4-FFF2-40B4-BE49-F238E27FC236}">
                      <a16:creationId xmlns:a16="http://schemas.microsoft.com/office/drawing/2014/main" id="{187B6581-449C-4A85-82D1-154D91224B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99744" y="2905614"/>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69">
                  <a:extLst>
                    <a:ext uri="{FF2B5EF4-FFF2-40B4-BE49-F238E27FC236}">
                      <a16:creationId xmlns:a16="http://schemas.microsoft.com/office/drawing/2014/main" id="{E6CC325E-B7CC-4E51-9ABD-C99F6AF327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959516" y="2905614"/>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2" name="Line 70">
                  <a:extLst>
                    <a:ext uri="{FF2B5EF4-FFF2-40B4-BE49-F238E27FC236}">
                      <a16:creationId xmlns:a16="http://schemas.microsoft.com/office/drawing/2014/main" id="{7F723465-7C43-4076-9570-8CFF695CA24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4959516" y="2905614"/>
                  <a:ext cx="0" cy="10800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6" name="Group 15">
                <a:extLst>
                  <a:ext uri="{FF2B5EF4-FFF2-40B4-BE49-F238E27FC236}">
                    <a16:creationId xmlns:a16="http://schemas.microsoft.com/office/drawing/2014/main" id="{D48787D8-AABD-443F-B933-157E8B95D1EF}"/>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flipH="1">
                <a:off x="6916369" y="2912637"/>
                <a:ext cx="317159" cy="1080000"/>
                <a:chOff x="4799744" y="2905614"/>
                <a:chExt cx="317159" cy="1080000"/>
              </a:xfrm>
            </p:grpSpPr>
            <p:sp>
              <p:nvSpPr>
                <p:cNvPr id="17" name="Freeform 68">
                  <a:extLst>
                    <a:ext uri="{FF2B5EF4-FFF2-40B4-BE49-F238E27FC236}">
                      <a16:creationId xmlns:a16="http://schemas.microsoft.com/office/drawing/2014/main" id="{FA7928D8-00DA-4E93-840D-76314C3413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99744" y="2905614"/>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69">
                  <a:extLst>
                    <a:ext uri="{FF2B5EF4-FFF2-40B4-BE49-F238E27FC236}">
                      <a16:creationId xmlns:a16="http://schemas.microsoft.com/office/drawing/2014/main" id="{AD8F4647-F8F3-48D5-B361-CCFB66D3F50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959516" y="2905614"/>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9" name="Line 70">
                  <a:extLst>
                    <a:ext uri="{FF2B5EF4-FFF2-40B4-BE49-F238E27FC236}">
                      <a16:creationId xmlns:a16="http://schemas.microsoft.com/office/drawing/2014/main" id="{6F48FCB9-9474-4131-AAAA-E6E2B0412DF8}"/>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4959516" y="2905614"/>
                  <a:ext cx="0" cy="10800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pic>
        <p:nvPicPr>
          <p:cNvPr id="25" name="Content Placeholder 24" descr="Graphical user interface, application&#10;&#10;Description automatically generated">
            <a:extLst>
              <a:ext uri="{FF2B5EF4-FFF2-40B4-BE49-F238E27FC236}">
                <a16:creationId xmlns:a16="http://schemas.microsoft.com/office/drawing/2014/main" id="{74EEAB5C-A592-1318-7971-7FBC075187D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75517" y="1630566"/>
            <a:ext cx="11372056" cy="4258331"/>
          </a:xfrm>
        </p:spPr>
      </p:pic>
    </p:spTree>
    <p:extLst>
      <p:ext uri="{BB962C8B-B14F-4D97-AF65-F5344CB8AC3E}">
        <p14:creationId xmlns:p14="http://schemas.microsoft.com/office/powerpoint/2010/main" val="1811683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B66C9CD-6BF4-44CA-8078-0BB819080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821580-171F-F460-23AC-D0A1178F5295}"/>
              </a:ext>
            </a:extLst>
          </p:cNvPr>
          <p:cNvSpPr>
            <a:spLocks noGrp="1"/>
          </p:cNvSpPr>
          <p:nvPr>
            <p:ph type="title"/>
          </p:nvPr>
        </p:nvSpPr>
        <p:spPr>
          <a:xfrm>
            <a:off x="990000" y="395288"/>
            <a:ext cx="4078800" cy="1597753"/>
          </a:xfrm>
        </p:spPr>
        <p:txBody>
          <a:bodyPr wrap="square" anchor="b">
            <a:normAutofit/>
          </a:bodyPr>
          <a:lstStyle/>
          <a:p>
            <a:pPr algn="ctr"/>
            <a:r>
              <a:rPr lang="en-US" b="1" dirty="0"/>
              <a:t>Questions?</a:t>
            </a:r>
          </a:p>
        </p:txBody>
      </p:sp>
      <p:sp>
        <p:nvSpPr>
          <p:cNvPr id="3" name="Content Placeholder 2">
            <a:extLst>
              <a:ext uri="{FF2B5EF4-FFF2-40B4-BE49-F238E27FC236}">
                <a16:creationId xmlns:a16="http://schemas.microsoft.com/office/drawing/2014/main" id="{C8016986-1110-C3F4-277F-A2C389AAF548}"/>
              </a:ext>
            </a:extLst>
          </p:cNvPr>
          <p:cNvSpPr>
            <a:spLocks noGrp="1"/>
          </p:cNvSpPr>
          <p:nvPr>
            <p:ph idx="1"/>
          </p:nvPr>
        </p:nvSpPr>
        <p:spPr>
          <a:xfrm>
            <a:off x="990000" y="2361601"/>
            <a:ext cx="4078800" cy="3416900"/>
          </a:xfrm>
        </p:spPr>
        <p:txBody>
          <a:bodyPr>
            <a:normAutofit/>
          </a:bodyPr>
          <a:lstStyle/>
          <a:p>
            <a:r>
              <a:rPr lang="en-US" dirty="0"/>
              <a:t>Please visit us at           ESTAC 3.128</a:t>
            </a:r>
          </a:p>
          <a:p>
            <a:r>
              <a:rPr lang="en-US" dirty="0"/>
              <a:t>Email us at </a:t>
            </a:r>
            <a:r>
              <a:rPr lang="en-US" dirty="0">
                <a:hlinkClick r:id="rId2"/>
              </a:rPr>
              <a:t>ipp@utrgv.edu</a:t>
            </a:r>
            <a:endParaRPr lang="en-US" dirty="0"/>
          </a:p>
          <a:p>
            <a:r>
              <a:rPr lang="en-US" dirty="0"/>
              <a:t>Call us at (956)665-3572</a:t>
            </a:r>
          </a:p>
          <a:p>
            <a:r>
              <a:rPr lang="en-US" dirty="0"/>
              <a:t>Book your Online Appointment (coming soon)</a:t>
            </a:r>
          </a:p>
        </p:txBody>
      </p:sp>
      <p:cxnSp>
        <p:nvCxnSpPr>
          <p:cNvPr id="11" name="Straight Connector 10">
            <a:extLst>
              <a:ext uri="{FF2B5EF4-FFF2-40B4-BE49-F238E27FC236}">
                <a16:creationId xmlns:a16="http://schemas.microsoft.com/office/drawing/2014/main" id="{CC9CF63D-A2A3-4ECF-BC53-4B0D56918FB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540033"/>
            <a:ext cx="0" cy="57780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pic>
        <p:nvPicPr>
          <p:cNvPr id="4" name="Picture 3" descr="Text&#10;&#10;Description automatically generated with low confidence">
            <a:extLst>
              <a:ext uri="{FF2B5EF4-FFF2-40B4-BE49-F238E27FC236}">
                <a16:creationId xmlns:a16="http://schemas.microsoft.com/office/drawing/2014/main" id="{B13BA50B-C5A7-A3AA-B2C2-300058A16D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51127" y="2421445"/>
            <a:ext cx="4999885" cy="2012454"/>
          </a:xfrm>
          <a:prstGeom prst="rect">
            <a:avLst/>
          </a:prstGeom>
        </p:spPr>
      </p:pic>
    </p:spTree>
    <p:extLst>
      <p:ext uri="{BB962C8B-B14F-4D97-AF65-F5344CB8AC3E}">
        <p14:creationId xmlns:p14="http://schemas.microsoft.com/office/powerpoint/2010/main" val="1694844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DCFBD7-5612-480F-BED3-7820176A50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047103-D76F-5AC2-9A7C-2AA98243AFE8}"/>
              </a:ext>
            </a:extLst>
          </p:cNvPr>
          <p:cNvSpPr>
            <a:spLocks noGrp="1"/>
          </p:cNvSpPr>
          <p:nvPr>
            <p:ph type="title"/>
          </p:nvPr>
        </p:nvSpPr>
        <p:spPr>
          <a:xfrm>
            <a:off x="278635" y="1307248"/>
            <a:ext cx="3899982" cy="2190875"/>
          </a:xfrm>
        </p:spPr>
        <p:txBody>
          <a:bodyPr anchor="ctr">
            <a:normAutofit/>
          </a:bodyPr>
          <a:lstStyle/>
          <a:p>
            <a:pPr algn="ctr"/>
            <a:r>
              <a:rPr lang="en-US" dirty="0"/>
              <a:t>Short Term </a:t>
            </a:r>
            <a:br>
              <a:rPr lang="en-US" dirty="0"/>
            </a:br>
            <a:r>
              <a:rPr lang="en-US" dirty="0"/>
              <a:t>Faculty-Led Study Abroad</a:t>
            </a:r>
          </a:p>
        </p:txBody>
      </p:sp>
      <p:grpSp>
        <p:nvGrpSpPr>
          <p:cNvPr id="10" name="Group 9">
            <a:extLst>
              <a:ext uri="{FF2B5EF4-FFF2-40B4-BE49-F238E27FC236}">
                <a16:creationId xmlns:a16="http://schemas.microsoft.com/office/drawing/2014/main" id="{E3093493-446B-45A4-9D25-97A096BDF4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8100000" flipH="1">
            <a:off x="554357" y="402322"/>
            <a:ext cx="641183" cy="1069728"/>
            <a:chOff x="6484112" y="2967038"/>
            <a:chExt cx="641183" cy="1069728"/>
          </a:xfrm>
        </p:grpSpPr>
        <p:grpSp>
          <p:nvGrpSpPr>
            <p:cNvPr id="11" name="Group 10">
              <a:extLst>
                <a:ext uri="{FF2B5EF4-FFF2-40B4-BE49-F238E27FC236}">
                  <a16:creationId xmlns:a16="http://schemas.microsoft.com/office/drawing/2014/main" id="{05290F66-CF0B-44A8-98F9-67989433E9F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6808136" y="2967038"/>
              <a:ext cx="317159" cy="932400"/>
              <a:chOff x="6808136" y="2967038"/>
              <a:chExt cx="317159" cy="932400"/>
            </a:xfrm>
          </p:grpSpPr>
          <p:sp>
            <p:nvSpPr>
              <p:cNvPr id="16" name="Freeform 68">
                <a:extLst>
                  <a:ext uri="{FF2B5EF4-FFF2-40B4-BE49-F238E27FC236}">
                    <a16:creationId xmlns:a16="http://schemas.microsoft.com/office/drawing/2014/main" id="{B1EC4FC7-CA30-496A-A81F-23F077FC31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69">
                <a:extLst>
                  <a:ext uri="{FF2B5EF4-FFF2-40B4-BE49-F238E27FC236}">
                    <a16:creationId xmlns:a16="http://schemas.microsoft.com/office/drawing/2014/main" id="{5D6D0395-600E-4B20-8F30-0AEE77B5E7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8" name="Line 70">
                <a:extLst>
                  <a:ext uri="{FF2B5EF4-FFF2-40B4-BE49-F238E27FC236}">
                    <a16:creationId xmlns:a16="http://schemas.microsoft.com/office/drawing/2014/main" id="{FF4B76F2-9796-41F3-B9E3-83F7B60DD4C4}"/>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2" name="Group 11">
              <a:extLst>
                <a:ext uri="{FF2B5EF4-FFF2-40B4-BE49-F238E27FC236}">
                  <a16:creationId xmlns:a16="http://schemas.microsoft.com/office/drawing/2014/main" id="{ACEC35DC-9637-4964-84AC-F26B998A58D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flipH="1">
              <a:off x="6484112" y="3104366"/>
              <a:ext cx="317159" cy="932400"/>
              <a:chOff x="6808136" y="2967038"/>
              <a:chExt cx="317159" cy="932400"/>
            </a:xfrm>
          </p:grpSpPr>
          <p:sp>
            <p:nvSpPr>
              <p:cNvPr id="13" name="Freeform 68">
                <a:extLst>
                  <a:ext uri="{FF2B5EF4-FFF2-40B4-BE49-F238E27FC236}">
                    <a16:creationId xmlns:a16="http://schemas.microsoft.com/office/drawing/2014/main" id="{DBDE4896-1B60-4B58-9194-5253D8C3528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69">
                <a:extLst>
                  <a:ext uri="{FF2B5EF4-FFF2-40B4-BE49-F238E27FC236}">
                    <a16:creationId xmlns:a16="http://schemas.microsoft.com/office/drawing/2014/main" id="{59C17307-B18A-4106-97D9-D516369BA6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5" name="Line 70">
                <a:extLst>
                  <a:ext uri="{FF2B5EF4-FFF2-40B4-BE49-F238E27FC236}">
                    <a16:creationId xmlns:a16="http://schemas.microsoft.com/office/drawing/2014/main" id="{141D9497-DF71-477C-BFC8-AE0D408BAF6F}"/>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cxnSp>
        <p:nvCxnSpPr>
          <p:cNvPr id="20" name="Straight Connector 19">
            <a:extLst>
              <a:ext uri="{FF2B5EF4-FFF2-40B4-BE49-F238E27FC236}">
                <a16:creationId xmlns:a16="http://schemas.microsoft.com/office/drawing/2014/main" id="{A9F703F4-243C-4517-80DA-7AC36B7D9A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3159000"/>
            <a:ext cx="0" cy="5400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D3797E2-0440-CF31-2DF2-05FB2743010E}"/>
              </a:ext>
            </a:extLst>
          </p:cNvPr>
          <p:cNvSpPr>
            <a:spLocks noGrp="1"/>
          </p:cNvSpPr>
          <p:nvPr>
            <p:ph idx="1"/>
          </p:nvPr>
        </p:nvSpPr>
        <p:spPr>
          <a:xfrm>
            <a:off x="709251" y="3176341"/>
            <a:ext cx="3402797" cy="3639233"/>
          </a:xfrm>
        </p:spPr>
        <p:txBody>
          <a:bodyPr anchor="ctr">
            <a:normAutofit fontScale="92500" lnSpcReduction="20000"/>
          </a:bodyPr>
          <a:lstStyle/>
          <a:p>
            <a:r>
              <a:rPr lang="en-US" sz="2200" dirty="0"/>
              <a:t>Duration 2-4 weeks</a:t>
            </a:r>
          </a:p>
          <a:p>
            <a:r>
              <a:rPr lang="en-US" sz="2200" dirty="0"/>
              <a:t>Affordable</a:t>
            </a:r>
          </a:p>
          <a:p>
            <a:r>
              <a:rPr lang="en-US" sz="2200" dirty="0"/>
              <a:t>International experience is valued by employers</a:t>
            </a:r>
          </a:p>
          <a:p>
            <a:r>
              <a:rPr lang="en-US" sz="2200" dirty="0"/>
              <a:t>Facilitated by an experienced faculty member</a:t>
            </a:r>
          </a:p>
        </p:txBody>
      </p:sp>
      <p:grpSp>
        <p:nvGrpSpPr>
          <p:cNvPr id="22" name="Group 21">
            <a:extLst>
              <a:ext uri="{FF2B5EF4-FFF2-40B4-BE49-F238E27FC236}">
                <a16:creationId xmlns:a16="http://schemas.microsoft.com/office/drawing/2014/main" id="{355013FF-CA42-4E11-9C84-9B450958B3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8900000" flipH="1">
            <a:off x="4900460" y="5368081"/>
            <a:ext cx="641183" cy="1069728"/>
            <a:chOff x="6484112" y="2967038"/>
            <a:chExt cx="641183" cy="1069728"/>
          </a:xfrm>
        </p:grpSpPr>
        <p:grpSp>
          <p:nvGrpSpPr>
            <p:cNvPr id="23" name="Group 22">
              <a:extLst>
                <a:ext uri="{FF2B5EF4-FFF2-40B4-BE49-F238E27FC236}">
                  <a16:creationId xmlns:a16="http://schemas.microsoft.com/office/drawing/2014/main" id="{922AE2C0-471F-463F-81AD-036775172C8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6808136" y="2967038"/>
              <a:ext cx="317159" cy="932400"/>
              <a:chOff x="6808136" y="2967038"/>
              <a:chExt cx="317159" cy="932400"/>
            </a:xfrm>
          </p:grpSpPr>
          <p:sp>
            <p:nvSpPr>
              <p:cNvPr id="28" name="Freeform 68">
                <a:extLst>
                  <a:ext uri="{FF2B5EF4-FFF2-40B4-BE49-F238E27FC236}">
                    <a16:creationId xmlns:a16="http://schemas.microsoft.com/office/drawing/2014/main" id="{86AC4227-904F-4DAA-8EB3-AA15045E613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69">
                <a:extLst>
                  <a:ext uri="{FF2B5EF4-FFF2-40B4-BE49-F238E27FC236}">
                    <a16:creationId xmlns:a16="http://schemas.microsoft.com/office/drawing/2014/main" id="{A9C558C0-0AE1-4345-9661-C1F771AF8C8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0" name="Line 70">
                <a:extLst>
                  <a:ext uri="{FF2B5EF4-FFF2-40B4-BE49-F238E27FC236}">
                    <a16:creationId xmlns:a16="http://schemas.microsoft.com/office/drawing/2014/main" id="{70FD5E86-918D-4F6B-A6B2-DB8A113D466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4" name="Group 23">
              <a:extLst>
                <a:ext uri="{FF2B5EF4-FFF2-40B4-BE49-F238E27FC236}">
                  <a16:creationId xmlns:a16="http://schemas.microsoft.com/office/drawing/2014/main" id="{B11235B7-14E2-4FFE-92E8-58F11DE11221}"/>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flipH="1">
              <a:off x="6484112" y="3104366"/>
              <a:ext cx="317159" cy="932400"/>
              <a:chOff x="6808136" y="2967038"/>
              <a:chExt cx="317159" cy="932400"/>
            </a:xfrm>
          </p:grpSpPr>
          <p:sp>
            <p:nvSpPr>
              <p:cNvPr id="25" name="Freeform 68">
                <a:extLst>
                  <a:ext uri="{FF2B5EF4-FFF2-40B4-BE49-F238E27FC236}">
                    <a16:creationId xmlns:a16="http://schemas.microsoft.com/office/drawing/2014/main" id="{8520057A-9BA7-4A16-B939-D2BD2EEB3A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6" name="Freeform 69">
                <a:extLst>
                  <a:ext uri="{FF2B5EF4-FFF2-40B4-BE49-F238E27FC236}">
                    <a16:creationId xmlns:a16="http://schemas.microsoft.com/office/drawing/2014/main" id="{9541235C-1F48-4100-872C-24CECB3B96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7" name="Line 70">
                <a:extLst>
                  <a:ext uri="{FF2B5EF4-FFF2-40B4-BE49-F238E27FC236}">
                    <a16:creationId xmlns:a16="http://schemas.microsoft.com/office/drawing/2014/main" id="{24D640F2-8B18-48D4-9845-20F0A8CA5C39}"/>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sp>
        <p:nvSpPr>
          <p:cNvPr id="4" name="Title 1">
            <a:extLst>
              <a:ext uri="{FF2B5EF4-FFF2-40B4-BE49-F238E27FC236}">
                <a16:creationId xmlns:a16="http://schemas.microsoft.com/office/drawing/2014/main" id="{4527018E-607E-08AF-6250-14789126015F}"/>
              </a:ext>
            </a:extLst>
          </p:cNvPr>
          <p:cNvSpPr txBox="1">
            <a:spLocks/>
          </p:cNvSpPr>
          <p:nvPr/>
        </p:nvSpPr>
        <p:spPr>
          <a:xfrm>
            <a:off x="3881973" y="1245981"/>
            <a:ext cx="3899982" cy="2190875"/>
          </a:xfrm>
          <a:prstGeom prst="rect">
            <a:avLst/>
          </a:prstGeom>
        </p:spPr>
        <p:txBody>
          <a:bodyPr vert="horz" lIns="91440" tIns="45720" rIns="91440" bIns="45720" rtlCol="0" anchor="ctr" anchorCtr="0">
            <a:normAutofit/>
          </a:bodyPr>
          <a:lstStyle>
            <a:lvl1pPr algn="l" defTabSz="914400" rtl="0" eaLnBrk="1" latinLnBrk="0" hangingPunct="1">
              <a:lnSpc>
                <a:spcPct val="100000"/>
              </a:lnSpc>
              <a:spcBef>
                <a:spcPct val="0"/>
              </a:spcBef>
              <a:buNone/>
              <a:defRPr sz="3200" kern="1200" cap="none" spc="0" baseline="0">
                <a:solidFill>
                  <a:schemeClr val="tx1"/>
                </a:solidFill>
                <a:latin typeface="+mj-lt"/>
                <a:ea typeface="+mj-ea"/>
                <a:cs typeface="+mj-cs"/>
              </a:defRPr>
            </a:lvl1pPr>
          </a:lstStyle>
          <a:p>
            <a:pPr algn="ctr"/>
            <a:r>
              <a:rPr lang="en-US" dirty="0"/>
              <a:t>Long-term Study Abroad</a:t>
            </a:r>
          </a:p>
        </p:txBody>
      </p:sp>
      <p:sp>
        <p:nvSpPr>
          <p:cNvPr id="5" name="Title 1">
            <a:extLst>
              <a:ext uri="{FF2B5EF4-FFF2-40B4-BE49-F238E27FC236}">
                <a16:creationId xmlns:a16="http://schemas.microsoft.com/office/drawing/2014/main" id="{9F9657D1-B2F4-B396-D1A6-258A4F7FA90B}"/>
              </a:ext>
            </a:extLst>
          </p:cNvPr>
          <p:cNvSpPr txBox="1">
            <a:spLocks/>
          </p:cNvSpPr>
          <p:nvPr/>
        </p:nvSpPr>
        <p:spPr>
          <a:xfrm>
            <a:off x="7976383" y="1307247"/>
            <a:ext cx="3899982" cy="2190875"/>
          </a:xfrm>
          <a:prstGeom prst="rect">
            <a:avLst/>
          </a:prstGeom>
        </p:spPr>
        <p:txBody>
          <a:bodyPr vert="horz" lIns="91440" tIns="45720" rIns="91440" bIns="45720" rtlCol="0" anchor="ctr" anchorCtr="0">
            <a:normAutofit/>
          </a:bodyPr>
          <a:lstStyle>
            <a:lvl1pPr algn="l" defTabSz="914400" rtl="0" eaLnBrk="1" latinLnBrk="0" hangingPunct="1">
              <a:lnSpc>
                <a:spcPct val="100000"/>
              </a:lnSpc>
              <a:spcBef>
                <a:spcPct val="0"/>
              </a:spcBef>
              <a:buNone/>
              <a:defRPr sz="3200" kern="1200" cap="none" spc="0" baseline="0">
                <a:solidFill>
                  <a:schemeClr val="tx1"/>
                </a:solidFill>
                <a:latin typeface="+mj-lt"/>
                <a:ea typeface="+mj-ea"/>
                <a:cs typeface="+mj-cs"/>
              </a:defRPr>
            </a:lvl1pPr>
          </a:lstStyle>
          <a:p>
            <a:pPr algn="ctr"/>
            <a:r>
              <a:rPr lang="en-US" dirty="0"/>
              <a:t>National Student Exchange Program (NSE)</a:t>
            </a:r>
          </a:p>
        </p:txBody>
      </p:sp>
      <p:sp>
        <p:nvSpPr>
          <p:cNvPr id="6" name="Content Placeholder 2">
            <a:extLst>
              <a:ext uri="{FF2B5EF4-FFF2-40B4-BE49-F238E27FC236}">
                <a16:creationId xmlns:a16="http://schemas.microsoft.com/office/drawing/2014/main" id="{509EB4D0-6608-6DFF-9026-86D88E5A7436}"/>
              </a:ext>
            </a:extLst>
          </p:cNvPr>
          <p:cNvSpPr txBox="1">
            <a:spLocks/>
          </p:cNvSpPr>
          <p:nvPr/>
        </p:nvSpPr>
        <p:spPr>
          <a:xfrm>
            <a:off x="4235696" y="3367056"/>
            <a:ext cx="3402797" cy="3639233"/>
          </a:xfrm>
          <a:prstGeom prst="rect">
            <a:avLst/>
          </a:prstGeom>
        </p:spPr>
        <p:txBody>
          <a:bodyPr vert="horz" lIns="91440" tIns="45720" rIns="91440" bIns="45720" rtlCol="0" anchor="ctr">
            <a:normAutofit/>
          </a:bodyPr>
          <a:lstStyle>
            <a:lvl1pPr marL="360000" indent="-360000" algn="l" defTabSz="914400" rtl="0" eaLnBrk="1" latinLnBrk="0" hangingPunct="1">
              <a:lnSpc>
                <a:spcPct val="150000"/>
              </a:lnSpc>
              <a:spcBef>
                <a:spcPts val="10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1pPr>
            <a:lvl2pPr marL="360000" indent="0" algn="l" defTabSz="914400" rtl="0" eaLnBrk="1" latinLnBrk="0" hangingPunct="1">
              <a:lnSpc>
                <a:spcPct val="150000"/>
              </a:lnSpc>
              <a:spcBef>
                <a:spcPts val="500"/>
              </a:spcBef>
              <a:buFontTx/>
              <a:buNone/>
              <a:defRPr sz="2000" b="0" i="1" kern="1200" spc="50" baseline="0">
                <a:solidFill>
                  <a:schemeClr val="tx1">
                    <a:alpha val="60000"/>
                  </a:schemeClr>
                </a:solidFill>
                <a:latin typeface="+mn-lt"/>
                <a:ea typeface="+mn-ea"/>
                <a:cs typeface="+mn-cs"/>
              </a:defRPr>
            </a:lvl2pPr>
            <a:lvl3pPr marL="108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3pPr>
            <a:lvl4pPr marL="1080000" indent="0" algn="l" defTabSz="914400" rtl="0" eaLnBrk="1" latinLnBrk="0" hangingPunct="1">
              <a:lnSpc>
                <a:spcPct val="150000"/>
              </a:lnSpc>
              <a:spcBef>
                <a:spcPts val="500"/>
              </a:spcBef>
              <a:buClr>
                <a:schemeClr val="accent3"/>
              </a:buClr>
              <a:buFontTx/>
              <a:buNone/>
              <a:defRPr sz="2000" b="0" i="1" kern="1200" spc="50" baseline="0">
                <a:solidFill>
                  <a:schemeClr val="tx1">
                    <a:alpha val="60000"/>
                  </a:schemeClr>
                </a:solidFill>
                <a:latin typeface="+mn-lt"/>
                <a:ea typeface="+mn-ea"/>
                <a:cs typeface="+mn-cs"/>
              </a:defRPr>
            </a:lvl4pPr>
            <a:lvl5pPr marL="180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One semester or up to a year</a:t>
            </a:r>
          </a:p>
          <a:p>
            <a:r>
              <a:rPr lang="en-US" dirty="0"/>
              <a:t>You can choose a program in a foreign institution that is best suited to your academic needs</a:t>
            </a:r>
          </a:p>
          <a:p>
            <a:endParaRPr lang="en-US" dirty="0"/>
          </a:p>
        </p:txBody>
      </p:sp>
      <p:sp>
        <p:nvSpPr>
          <p:cNvPr id="7" name="Content Placeholder 2">
            <a:extLst>
              <a:ext uri="{FF2B5EF4-FFF2-40B4-BE49-F238E27FC236}">
                <a16:creationId xmlns:a16="http://schemas.microsoft.com/office/drawing/2014/main" id="{F1753860-A554-3225-2284-67E529AFB6BF}"/>
              </a:ext>
            </a:extLst>
          </p:cNvPr>
          <p:cNvSpPr txBox="1">
            <a:spLocks/>
          </p:cNvSpPr>
          <p:nvPr/>
        </p:nvSpPr>
        <p:spPr>
          <a:xfrm>
            <a:off x="8266651" y="3716967"/>
            <a:ext cx="3543724" cy="3156814"/>
          </a:xfrm>
          <a:prstGeom prst="rect">
            <a:avLst/>
          </a:prstGeom>
        </p:spPr>
        <p:txBody>
          <a:bodyPr vert="horz" lIns="91440" tIns="45720" rIns="91440" bIns="45720" rtlCol="0" anchor="ctr">
            <a:normAutofit lnSpcReduction="10000"/>
          </a:bodyPr>
          <a:lstStyle>
            <a:lvl1pPr marL="360000" indent="-360000" algn="l" defTabSz="914400" rtl="0" eaLnBrk="1" latinLnBrk="0" hangingPunct="1">
              <a:lnSpc>
                <a:spcPct val="150000"/>
              </a:lnSpc>
              <a:spcBef>
                <a:spcPts val="10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1pPr>
            <a:lvl2pPr marL="360000" indent="0" algn="l" defTabSz="914400" rtl="0" eaLnBrk="1" latinLnBrk="0" hangingPunct="1">
              <a:lnSpc>
                <a:spcPct val="150000"/>
              </a:lnSpc>
              <a:spcBef>
                <a:spcPts val="500"/>
              </a:spcBef>
              <a:buFontTx/>
              <a:buNone/>
              <a:defRPr sz="2000" b="0" i="1" kern="1200" spc="50" baseline="0">
                <a:solidFill>
                  <a:schemeClr val="tx1">
                    <a:alpha val="60000"/>
                  </a:schemeClr>
                </a:solidFill>
                <a:latin typeface="+mn-lt"/>
                <a:ea typeface="+mn-ea"/>
                <a:cs typeface="+mn-cs"/>
              </a:defRPr>
            </a:lvl2pPr>
            <a:lvl3pPr marL="108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3pPr>
            <a:lvl4pPr marL="1080000" indent="0" algn="l" defTabSz="914400" rtl="0" eaLnBrk="1" latinLnBrk="0" hangingPunct="1">
              <a:lnSpc>
                <a:spcPct val="150000"/>
              </a:lnSpc>
              <a:spcBef>
                <a:spcPts val="500"/>
              </a:spcBef>
              <a:buClr>
                <a:schemeClr val="accent3"/>
              </a:buClr>
              <a:buFontTx/>
              <a:buNone/>
              <a:defRPr sz="2000" b="0" i="1" kern="1200" spc="50" baseline="0">
                <a:solidFill>
                  <a:schemeClr val="tx1">
                    <a:alpha val="60000"/>
                  </a:schemeClr>
                </a:solidFill>
                <a:latin typeface="+mn-lt"/>
                <a:ea typeface="+mn-ea"/>
                <a:cs typeface="+mn-cs"/>
              </a:defRPr>
            </a:lvl4pPr>
            <a:lvl5pPr marL="180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00000"/>
              </a:lnSpc>
            </a:pPr>
            <a:r>
              <a:rPr lang="en-US" dirty="0"/>
              <a:t>One semester or up to a year</a:t>
            </a:r>
          </a:p>
          <a:p>
            <a:pPr algn="ctr">
              <a:lnSpc>
                <a:spcPct val="100000"/>
              </a:lnSpc>
            </a:pPr>
            <a:r>
              <a:rPr lang="en-US" dirty="0"/>
              <a:t>Undergraduate students</a:t>
            </a:r>
          </a:p>
          <a:p>
            <a:pPr>
              <a:lnSpc>
                <a:spcPct val="100000"/>
              </a:lnSpc>
            </a:pPr>
            <a:r>
              <a:rPr lang="en-US" dirty="0"/>
              <a:t>Nationwide</a:t>
            </a:r>
          </a:p>
          <a:p>
            <a:pPr>
              <a:lnSpc>
                <a:spcPct val="100000"/>
              </a:lnSpc>
            </a:pPr>
            <a:r>
              <a:rPr lang="en-US" dirty="0"/>
              <a:t>Affordable</a:t>
            </a:r>
          </a:p>
          <a:p>
            <a:pPr>
              <a:lnSpc>
                <a:spcPct val="100000"/>
              </a:lnSpc>
            </a:pPr>
            <a:r>
              <a:rPr lang="en-US" dirty="0"/>
              <a:t>Meet the requirements of the NSE program</a:t>
            </a:r>
          </a:p>
          <a:p>
            <a:pPr>
              <a:lnSpc>
                <a:spcPct val="100000"/>
              </a:lnSpc>
            </a:pPr>
            <a:r>
              <a:rPr lang="en-US" dirty="0"/>
              <a:t>NSE.org</a:t>
            </a:r>
          </a:p>
          <a:p>
            <a:pPr>
              <a:lnSpc>
                <a:spcPct val="100000"/>
              </a:lnSpc>
            </a:pPr>
            <a:endParaRPr lang="en-US" dirty="0"/>
          </a:p>
          <a:p>
            <a:endParaRPr lang="en-US" dirty="0"/>
          </a:p>
        </p:txBody>
      </p:sp>
      <p:sp>
        <p:nvSpPr>
          <p:cNvPr id="19" name="TextBox 18">
            <a:extLst>
              <a:ext uri="{FF2B5EF4-FFF2-40B4-BE49-F238E27FC236}">
                <a16:creationId xmlns:a16="http://schemas.microsoft.com/office/drawing/2014/main" id="{C7F6CDDB-411E-E01A-A9D0-B974B0343D2A}"/>
              </a:ext>
            </a:extLst>
          </p:cNvPr>
          <p:cNvSpPr txBox="1"/>
          <p:nvPr/>
        </p:nvSpPr>
        <p:spPr>
          <a:xfrm>
            <a:off x="3158026" y="536993"/>
            <a:ext cx="6722354" cy="584775"/>
          </a:xfrm>
          <a:prstGeom prst="rect">
            <a:avLst/>
          </a:prstGeom>
          <a:noFill/>
        </p:spPr>
        <p:txBody>
          <a:bodyPr wrap="square">
            <a:spAutoFit/>
          </a:bodyPr>
          <a:lstStyle/>
          <a:p>
            <a:r>
              <a:rPr lang="en-US" sz="3200" dirty="0">
                <a:latin typeface="Bahnschrift SemiCondensed" panose="020B0502040204020203" pitchFamily="34" charset="0"/>
              </a:rPr>
              <a:t>STUDY ABROAD/AWAY OPPORTUNITIES </a:t>
            </a:r>
            <a:endParaRPr lang="en-US" sz="3200" dirty="0"/>
          </a:p>
        </p:txBody>
      </p:sp>
    </p:spTree>
    <p:extLst>
      <p:ext uri="{BB962C8B-B14F-4D97-AF65-F5344CB8AC3E}">
        <p14:creationId xmlns:p14="http://schemas.microsoft.com/office/powerpoint/2010/main" val="419991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78B46-F19C-D3A9-577D-FAF1E7D24A1B}"/>
              </a:ext>
            </a:extLst>
          </p:cNvPr>
          <p:cNvSpPr>
            <a:spLocks noGrp="1"/>
          </p:cNvSpPr>
          <p:nvPr>
            <p:ph type="title"/>
          </p:nvPr>
        </p:nvSpPr>
        <p:spPr>
          <a:xfrm>
            <a:off x="989788" y="0"/>
            <a:ext cx="10213200" cy="1112836"/>
          </a:xfrm>
        </p:spPr>
        <p:txBody>
          <a:bodyPr/>
          <a:lstStyle/>
          <a:p>
            <a:pPr algn="ctr"/>
            <a:r>
              <a:rPr lang="en-US" b="1" dirty="0"/>
              <a:t>Steps to Apply for a Faculty-Led Study Abroad Program</a:t>
            </a:r>
          </a:p>
        </p:txBody>
      </p:sp>
      <p:grpSp>
        <p:nvGrpSpPr>
          <p:cNvPr id="10" name="Group 9">
            <a:extLst>
              <a:ext uri="{FF2B5EF4-FFF2-40B4-BE49-F238E27FC236}">
                <a16:creationId xmlns:a16="http://schemas.microsoft.com/office/drawing/2014/main" id="{ED72EB94-6093-A536-5B1B-E2AE5F1DD6D9}"/>
              </a:ext>
            </a:extLst>
          </p:cNvPr>
          <p:cNvGrpSpPr/>
          <p:nvPr/>
        </p:nvGrpSpPr>
        <p:grpSpPr>
          <a:xfrm>
            <a:off x="1075716" y="1187292"/>
            <a:ext cx="8653067" cy="3667185"/>
            <a:chOff x="2614246" y="1408907"/>
            <a:chExt cx="8589516" cy="3667185"/>
          </a:xfrm>
        </p:grpSpPr>
        <p:sp>
          <p:nvSpPr>
            <p:cNvPr id="11" name="Freeform: Shape 10">
              <a:extLst>
                <a:ext uri="{FF2B5EF4-FFF2-40B4-BE49-F238E27FC236}">
                  <a16:creationId xmlns:a16="http://schemas.microsoft.com/office/drawing/2014/main" id="{E915564B-7DEE-4CCC-C1BC-74ECC65C75B1}"/>
                </a:ext>
              </a:extLst>
            </p:cNvPr>
            <p:cNvSpPr/>
            <p:nvPr/>
          </p:nvSpPr>
          <p:spPr>
            <a:xfrm>
              <a:off x="2614246" y="1408907"/>
              <a:ext cx="6871613" cy="806780"/>
            </a:xfrm>
            <a:custGeom>
              <a:avLst/>
              <a:gdLst>
                <a:gd name="connsiteX0" fmla="*/ 0 w 6871613"/>
                <a:gd name="connsiteY0" fmla="*/ 80678 h 806780"/>
                <a:gd name="connsiteX1" fmla="*/ 80678 w 6871613"/>
                <a:gd name="connsiteY1" fmla="*/ 0 h 806780"/>
                <a:gd name="connsiteX2" fmla="*/ 6790935 w 6871613"/>
                <a:gd name="connsiteY2" fmla="*/ 0 h 806780"/>
                <a:gd name="connsiteX3" fmla="*/ 6871613 w 6871613"/>
                <a:gd name="connsiteY3" fmla="*/ 80678 h 806780"/>
                <a:gd name="connsiteX4" fmla="*/ 6871613 w 6871613"/>
                <a:gd name="connsiteY4" fmla="*/ 726102 h 806780"/>
                <a:gd name="connsiteX5" fmla="*/ 6790935 w 6871613"/>
                <a:gd name="connsiteY5" fmla="*/ 806780 h 806780"/>
                <a:gd name="connsiteX6" fmla="*/ 80678 w 6871613"/>
                <a:gd name="connsiteY6" fmla="*/ 806780 h 806780"/>
                <a:gd name="connsiteX7" fmla="*/ 0 w 6871613"/>
                <a:gd name="connsiteY7" fmla="*/ 726102 h 806780"/>
                <a:gd name="connsiteX8" fmla="*/ 0 w 6871613"/>
                <a:gd name="connsiteY8" fmla="*/ 80678 h 806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71613" h="806780">
                  <a:moveTo>
                    <a:pt x="0" y="80678"/>
                  </a:moveTo>
                  <a:cubicBezTo>
                    <a:pt x="0" y="36121"/>
                    <a:pt x="36121" y="0"/>
                    <a:pt x="80678" y="0"/>
                  </a:cubicBezTo>
                  <a:lnTo>
                    <a:pt x="6790935" y="0"/>
                  </a:lnTo>
                  <a:cubicBezTo>
                    <a:pt x="6835492" y="0"/>
                    <a:pt x="6871613" y="36121"/>
                    <a:pt x="6871613" y="80678"/>
                  </a:cubicBezTo>
                  <a:lnTo>
                    <a:pt x="6871613" y="726102"/>
                  </a:lnTo>
                  <a:cubicBezTo>
                    <a:pt x="6871613" y="770659"/>
                    <a:pt x="6835492" y="806780"/>
                    <a:pt x="6790935" y="806780"/>
                  </a:cubicBezTo>
                  <a:lnTo>
                    <a:pt x="80678" y="806780"/>
                  </a:lnTo>
                  <a:cubicBezTo>
                    <a:pt x="36121" y="806780"/>
                    <a:pt x="0" y="770659"/>
                    <a:pt x="0" y="726102"/>
                  </a:cubicBezTo>
                  <a:lnTo>
                    <a:pt x="0" y="8067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3640" tIns="103640" rIns="995133" bIns="103640" numCol="1" spcCol="1270" anchor="ctr" anchorCtr="0">
              <a:noAutofit/>
            </a:bodyPr>
            <a:lstStyle/>
            <a:p>
              <a:pPr marL="0" lvl="0" indent="0" algn="l" defTabSz="933450">
                <a:lnSpc>
                  <a:spcPct val="90000"/>
                </a:lnSpc>
                <a:spcBef>
                  <a:spcPct val="0"/>
                </a:spcBef>
                <a:spcAft>
                  <a:spcPct val="35000"/>
                </a:spcAft>
                <a:buNone/>
              </a:pPr>
              <a:r>
                <a:rPr lang="en-US" sz="2100" b="1" kern="1200" dirty="0"/>
                <a:t>Step 1</a:t>
              </a:r>
              <a:r>
                <a:rPr lang="en-US" sz="2100" kern="1200" dirty="0"/>
                <a:t>. Study Abroad Application</a:t>
              </a:r>
            </a:p>
          </p:txBody>
        </p:sp>
        <p:sp>
          <p:nvSpPr>
            <p:cNvPr id="12" name="Freeform: Shape 11">
              <a:extLst>
                <a:ext uri="{FF2B5EF4-FFF2-40B4-BE49-F238E27FC236}">
                  <a16:creationId xmlns:a16="http://schemas.microsoft.com/office/drawing/2014/main" id="{66174B69-C584-898A-7F05-BAAF5086AE38}"/>
                </a:ext>
              </a:extLst>
            </p:cNvPr>
            <p:cNvSpPr/>
            <p:nvPr/>
          </p:nvSpPr>
          <p:spPr>
            <a:xfrm>
              <a:off x="3059182" y="2362375"/>
              <a:ext cx="7132734" cy="806780"/>
            </a:xfrm>
            <a:custGeom>
              <a:avLst/>
              <a:gdLst>
                <a:gd name="connsiteX0" fmla="*/ 0 w 7132734"/>
                <a:gd name="connsiteY0" fmla="*/ 80678 h 806780"/>
                <a:gd name="connsiteX1" fmla="*/ 80678 w 7132734"/>
                <a:gd name="connsiteY1" fmla="*/ 0 h 806780"/>
                <a:gd name="connsiteX2" fmla="*/ 7052056 w 7132734"/>
                <a:gd name="connsiteY2" fmla="*/ 0 h 806780"/>
                <a:gd name="connsiteX3" fmla="*/ 7132734 w 7132734"/>
                <a:gd name="connsiteY3" fmla="*/ 80678 h 806780"/>
                <a:gd name="connsiteX4" fmla="*/ 7132734 w 7132734"/>
                <a:gd name="connsiteY4" fmla="*/ 726102 h 806780"/>
                <a:gd name="connsiteX5" fmla="*/ 7052056 w 7132734"/>
                <a:gd name="connsiteY5" fmla="*/ 806780 h 806780"/>
                <a:gd name="connsiteX6" fmla="*/ 80678 w 7132734"/>
                <a:gd name="connsiteY6" fmla="*/ 806780 h 806780"/>
                <a:gd name="connsiteX7" fmla="*/ 0 w 7132734"/>
                <a:gd name="connsiteY7" fmla="*/ 726102 h 806780"/>
                <a:gd name="connsiteX8" fmla="*/ 0 w 7132734"/>
                <a:gd name="connsiteY8" fmla="*/ 80678 h 806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32734" h="806780">
                  <a:moveTo>
                    <a:pt x="0" y="80678"/>
                  </a:moveTo>
                  <a:cubicBezTo>
                    <a:pt x="0" y="36121"/>
                    <a:pt x="36121" y="0"/>
                    <a:pt x="80678" y="0"/>
                  </a:cubicBezTo>
                  <a:lnTo>
                    <a:pt x="7052056" y="0"/>
                  </a:lnTo>
                  <a:cubicBezTo>
                    <a:pt x="7096613" y="0"/>
                    <a:pt x="7132734" y="36121"/>
                    <a:pt x="7132734" y="80678"/>
                  </a:cubicBezTo>
                  <a:lnTo>
                    <a:pt x="7132734" y="726102"/>
                  </a:lnTo>
                  <a:cubicBezTo>
                    <a:pt x="7132734" y="770659"/>
                    <a:pt x="7096613" y="806780"/>
                    <a:pt x="7052056" y="806780"/>
                  </a:cubicBezTo>
                  <a:lnTo>
                    <a:pt x="80678" y="806780"/>
                  </a:lnTo>
                  <a:cubicBezTo>
                    <a:pt x="36121" y="806780"/>
                    <a:pt x="0" y="770659"/>
                    <a:pt x="0" y="726102"/>
                  </a:cubicBezTo>
                  <a:lnTo>
                    <a:pt x="0" y="8067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3640" tIns="103640" rIns="1245341" bIns="103640" numCol="1" spcCol="1270" anchor="ctr" anchorCtr="0">
              <a:noAutofit/>
            </a:bodyPr>
            <a:lstStyle/>
            <a:p>
              <a:pPr marL="0" lvl="0" indent="0" algn="l" defTabSz="933450">
                <a:lnSpc>
                  <a:spcPct val="90000"/>
                </a:lnSpc>
                <a:spcBef>
                  <a:spcPct val="0"/>
                </a:spcBef>
                <a:spcAft>
                  <a:spcPct val="35000"/>
                </a:spcAft>
                <a:buNone/>
              </a:pPr>
              <a:r>
                <a:rPr lang="en-US" sz="2100" b="1" kern="1200" dirty="0"/>
                <a:t>Step 2</a:t>
              </a:r>
              <a:r>
                <a:rPr lang="en-US" sz="2100" kern="1200" dirty="0"/>
                <a:t>. Submit required docs (passport, forms, etc.)</a:t>
              </a:r>
            </a:p>
          </p:txBody>
        </p:sp>
        <p:sp>
          <p:nvSpPr>
            <p:cNvPr id="13" name="Freeform: Shape 12">
              <a:extLst>
                <a:ext uri="{FF2B5EF4-FFF2-40B4-BE49-F238E27FC236}">
                  <a16:creationId xmlns:a16="http://schemas.microsoft.com/office/drawing/2014/main" id="{5FB5A4BD-6E93-C7ED-4EEF-A349402A9B27}"/>
                </a:ext>
              </a:extLst>
            </p:cNvPr>
            <p:cNvSpPr/>
            <p:nvPr/>
          </p:nvSpPr>
          <p:spPr>
            <a:xfrm>
              <a:off x="3756651" y="3315843"/>
              <a:ext cx="6871613" cy="806780"/>
            </a:xfrm>
            <a:custGeom>
              <a:avLst/>
              <a:gdLst>
                <a:gd name="connsiteX0" fmla="*/ 0 w 6871613"/>
                <a:gd name="connsiteY0" fmla="*/ 80678 h 806780"/>
                <a:gd name="connsiteX1" fmla="*/ 80678 w 6871613"/>
                <a:gd name="connsiteY1" fmla="*/ 0 h 806780"/>
                <a:gd name="connsiteX2" fmla="*/ 6790935 w 6871613"/>
                <a:gd name="connsiteY2" fmla="*/ 0 h 806780"/>
                <a:gd name="connsiteX3" fmla="*/ 6871613 w 6871613"/>
                <a:gd name="connsiteY3" fmla="*/ 80678 h 806780"/>
                <a:gd name="connsiteX4" fmla="*/ 6871613 w 6871613"/>
                <a:gd name="connsiteY4" fmla="*/ 726102 h 806780"/>
                <a:gd name="connsiteX5" fmla="*/ 6790935 w 6871613"/>
                <a:gd name="connsiteY5" fmla="*/ 806780 h 806780"/>
                <a:gd name="connsiteX6" fmla="*/ 80678 w 6871613"/>
                <a:gd name="connsiteY6" fmla="*/ 806780 h 806780"/>
                <a:gd name="connsiteX7" fmla="*/ 0 w 6871613"/>
                <a:gd name="connsiteY7" fmla="*/ 726102 h 806780"/>
                <a:gd name="connsiteX8" fmla="*/ 0 w 6871613"/>
                <a:gd name="connsiteY8" fmla="*/ 80678 h 806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71613" h="806780">
                  <a:moveTo>
                    <a:pt x="0" y="80678"/>
                  </a:moveTo>
                  <a:cubicBezTo>
                    <a:pt x="0" y="36121"/>
                    <a:pt x="36121" y="0"/>
                    <a:pt x="80678" y="0"/>
                  </a:cubicBezTo>
                  <a:lnTo>
                    <a:pt x="6790935" y="0"/>
                  </a:lnTo>
                  <a:cubicBezTo>
                    <a:pt x="6835492" y="0"/>
                    <a:pt x="6871613" y="36121"/>
                    <a:pt x="6871613" y="80678"/>
                  </a:cubicBezTo>
                  <a:lnTo>
                    <a:pt x="6871613" y="726102"/>
                  </a:lnTo>
                  <a:cubicBezTo>
                    <a:pt x="6871613" y="770659"/>
                    <a:pt x="6835492" y="806780"/>
                    <a:pt x="6790935" y="806780"/>
                  </a:cubicBezTo>
                  <a:lnTo>
                    <a:pt x="80678" y="806780"/>
                  </a:lnTo>
                  <a:cubicBezTo>
                    <a:pt x="36121" y="806780"/>
                    <a:pt x="0" y="770659"/>
                    <a:pt x="0" y="726102"/>
                  </a:cubicBezTo>
                  <a:lnTo>
                    <a:pt x="0" y="8067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3640" tIns="103640" rIns="1194956" bIns="103640" numCol="1" spcCol="1270" anchor="ctr" anchorCtr="0">
              <a:noAutofit/>
            </a:bodyPr>
            <a:lstStyle/>
            <a:p>
              <a:pPr marL="0" lvl="0" indent="0" algn="l" defTabSz="933450">
                <a:lnSpc>
                  <a:spcPct val="90000"/>
                </a:lnSpc>
                <a:spcBef>
                  <a:spcPct val="0"/>
                </a:spcBef>
                <a:spcAft>
                  <a:spcPct val="35000"/>
                </a:spcAft>
                <a:buNone/>
              </a:pPr>
              <a:r>
                <a:rPr lang="en-US" sz="2100" b="1" kern="1200" dirty="0"/>
                <a:t>Step 3</a:t>
              </a:r>
              <a:r>
                <a:rPr lang="en-US" sz="2100" kern="1200" dirty="0"/>
                <a:t>. Approval</a:t>
              </a:r>
            </a:p>
          </p:txBody>
        </p:sp>
        <p:sp>
          <p:nvSpPr>
            <p:cNvPr id="14" name="Freeform: Shape 13">
              <a:extLst>
                <a:ext uri="{FF2B5EF4-FFF2-40B4-BE49-F238E27FC236}">
                  <a16:creationId xmlns:a16="http://schemas.microsoft.com/office/drawing/2014/main" id="{4FDEFBFB-D591-5F27-B8C2-B10EF2C47220}"/>
                </a:ext>
              </a:extLst>
            </p:cNvPr>
            <p:cNvSpPr/>
            <p:nvPr/>
          </p:nvSpPr>
          <p:spPr>
            <a:xfrm>
              <a:off x="4332149" y="4269312"/>
              <a:ext cx="6871613" cy="806780"/>
            </a:xfrm>
            <a:custGeom>
              <a:avLst/>
              <a:gdLst>
                <a:gd name="connsiteX0" fmla="*/ 0 w 6871613"/>
                <a:gd name="connsiteY0" fmla="*/ 80678 h 806780"/>
                <a:gd name="connsiteX1" fmla="*/ 80678 w 6871613"/>
                <a:gd name="connsiteY1" fmla="*/ 0 h 806780"/>
                <a:gd name="connsiteX2" fmla="*/ 6790935 w 6871613"/>
                <a:gd name="connsiteY2" fmla="*/ 0 h 806780"/>
                <a:gd name="connsiteX3" fmla="*/ 6871613 w 6871613"/>
                <a:gd name="connsiteY3" fmla="*/ 80678 h 806780"/>
                <a:gd name="connsiteX4" fmla="*/ 6871613 w 6871613"/>
                <a:gd name="connsiteY4" fmla="*/ 726102 h 806780"/>
                <a:gd name="connsiteX5" fmla="*/ 6790935 w 6871613"/>
                <a:gd name="connsiteY5" fmla="*/ 806780 h 806780"/>
                <a:gd name="connsiteX6" fmla="*/ 80678 w 6871613"/>
                <a:gd name="connsiteY6" fmla="*/ 806780 h 806780"/>
                <a:gd name="connsiteX7" fmla="*/ 0 w 6871613"/>
                <a:gd name="connsiteY7" fmla="*/ 726102 h 806780"/>
                <a:gd name="connsiteX8" fmla="*/ 0 w 6871613"/>
                <a:gd name="connsiteY8" fmla="*/ 80678 h 806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71613" h="806780">
                  <a:moveTo>
                    <a:pt x="0" y="80678"/>
                  </a:moveTo>
                  <a:cubicBezTo>
                    <a:pt x="0" y="36121"/>
                    <a:pt x="36121" y="0"/>
                    <a:pt x="80678" y="0"/>
                  </a:cubicBezTo>
                  <a:lnTo>
                    <a:pt x="6790935" y="0"/>
                  </a:lnTo>
                  <a:cubicBezTo>
                    <a:pt x="6835492" y="0"/>
                    <a:pt x="6871613" y="36121"/>
                    <a:pt x="6871613" y="80678"/>
                  </a:cubicBezTo>
                  <a:lnTo>
                    <a:pt x="6871613" y="726102"/>
                  </a:lnTo>
                  <a:cubicBezTo>
                    <a:pt x="6871613" y="770659"/>
                    <a:pt x="6835492" y="806780"/>
                    <a:pt x="6790935" y="806780"/>
                  </a:cubicBezTo>
                  <a:lnTo>
                    <a:pt x="80678" y="806780"/>
                  </a:lnTo>
                  <a:cubicBezTo>
                    <a:pt x="36121" y="806780"/>
                    <a:pt x="0" y="770659"/>
                    <a:pt x="0" y="726102"/>
                  </a:cubicBezTo>
                  <a:lnTo>
                    <a:pt x="0" y="8067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3640" tIns="103640" rIns="1203545" bIns="103640" numCol="1" spcCol="1270" anchor="ctr" anchorCtr="0">
              <a:noAutofit/>
            </a:bodyPr>
            <a:lstStyle/>
            <a:p>
              <a:pPr marL="0" lvl="0" indent="0" algn="l" defTabSz="933450">
                <a:lnSpc>
                  <a:spcPct val="90000"/>
                </a:lnSpc>
                <a:spcBef>
                  <a:spcPct val="0"/>
                </a:spcBef>
                <a:spcAft>
                  <a:spcPct val="35000"/>
                </a:spcAft>
                <a:buNone/>
              </a:pPr>
              <a:r>
                <a:rPr lang="en-US" sz="2100" b="1" kern="1200" dirty="0"/>
                <a:t>Step 4</a:t>
              </a:r>
              <a:r>
                <a:rPr lang="en-US" sz="2100" kern="1200" dirty="0"/>
                <a:t>. Apply for Scholarships/Financial Aid</a:t>
              </a:r>
            </a:p>
          </p:txBody>
        </p:sp>
        <p:sp>
          <p:nvSpPr>
            <p:cNvPr id="15" name="Freeform: Shape 14">
              <a:extLst>
                <a:ext uri="{FF2B5EF4-FFF2-40B4-BE49-F238E27FC236}">
                  <a16:creationId xmlns:a16="http://schemas.microsoft.com/office/drawing/2014/main" id="{C9AEC803-FDC4-39DB-3D0A-9BBD1CE41AAA}"/>
                </a:ext>
              </a:extLst>
            </p:cNvPr>
            <p:cNvSpPr/>
            <p:nvPr/>
          </p:nvSpPr>
          <p:spPr>
            <a:xfrm>
              <a:off x="8961452" y="2026827"/>
              <a:ext cx="524407" cy="524407"/>
            </a:xfrm>
            <a:custGeom>
              <a:avLst/>
              <a:gdLst>
                <a:gd name="connsiteX0" fmla="*/ 0 w 524407"/>
                <a:gd name="connsiteY0" fmla="*/ 288424 h 524407"/>
                <a:gd name="connsiteX1" fmla="*/ 117992 w 524407"/>
                <a:gd name="connsiteY1" fmla="*/ 288424 h 524407"/>
                <a:gd name="connsiteX2" fmla="*/ 117992 w 524407"/>
                <a:gd name="connsiteY2" fmla="*/ 0 h 524407"/>
                <a:gd name="connsiteX3" fmla="*/ 406415 w 524407"/>
                <a:gd name="connsiteY3" fmla="*/ 0 h 524407"/>
                <a:gd name="connsiteX4" fmla="*/ 406415 w 524407"/>
                <a:gd name="connsiteY4" fmla="*/ 288424 h 524407"/>
                <a:gd name="connsiteX5" fmla="*/ 524407 w 524407"/>
                <a:gd name="connsiteY5" fmla="*/ 288424 h 524407"/>
                <a:gd name="connsiteX6" fmla="*/ 262204 w 524407"/>
                <a:gd name="connsiteY6" fmla="*/ 524407 h 524407"/>
                <a:gd name="connsiteX7" fmla="*/ 0 w 524407"/>
                <a:gd name="connsiteY7" fmla="*/ 288424 h 524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407" h="524407">
                  <a:moveTo>
                    <a:pt x="0" y="288424"/>
                  </a:moveTo>
                  <a:lnTo>
                    <a:pt x="117992" y="288424"/>
                  </a:lnTo>
                  <a:lnTo>
                    <a:pt x="117992" y="0"/>
                  </a:lnTo>
                  <a:lnTo>
                    <a:pt x="406415" y="0"/>
                  </a:lnTo>
                  <a:lnTo>
                    <a:pt x="406415" y="288424"/>
                  </a:lnTo>
                  <a:lnTo>
                    <a:pt x="524407" y="288424"/>
                  </a:lnTo>
                  <a:lnTo>
                    <a:pt x="262204" y="524407"/>
                  </a:lnTo>
                  <a:lnTo>
                    <a:pt x="0" y="288424"/>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48472" tIns="30480" rIns="148472" bIns="160271" numCol="1" spcCol="1270" anchor="ctr" anchorCtr="0">
              <a:noAutofit/>
            </a:bodyPr>
            <a:lstStyle/>
            <a:p>
              <a:pPr marL="0" lvl="0" indent="0" algn="ctr" defTabSz="1066800">
                <a:lnSpc>
                  <a:spcPct val="90000"/>
                </a:lnSpc>
                <a:spcBef>
                  <a:spcPct val="0"/>
                </a:spcBef>
                <a:spcAft>
                  <a:spcPct val="35000"/>
                </a:spcAft>
                <a:buNone/>
              </a:pPr>
              <a:endParaRPr lang="en-US" sz="2400" kern="1200"/>
            </a:p>
          </p:txBody>
        </p:sp>
        <p:sp>
          <p:nvSpPr>
            <p:cNvPr id="16" name="Freeform: Shape 15">
              <a:extLst>
                <a:ext uri="{FF2B5EF4-FFF2-40B4-BE49-F238E27FC236}">
                  <a16:creationId xmlns:a16="http://schemas.microsoft.com/office/drawing/2014/main" id="{3F919745-7C58-2BC3-88B1-C8030CBAB90A}"/>
                </a:ext>
              </a:extLst>
            </p:cNvPr>
            <p:cNvSpPr/>
            <p:nvPr/>
          </p:nvSpPr>
          <p:spPr>
            <a:xfrm>
              <a:off x="9536949" y="2980296"/>
              <a:ext cx="524407" cy="524407"/>
            </a:xfrm>
            <a:custGeom>
              <a:avLst/>
              <a:gdLst>
                <a:gd name="connsiteX0" fmla="*/ 0 w 524407"/>
                <a:gd name="connsiteY0" fmla="*/ 288424 h 524407"/>
                <a:gd name="connsiteX1" fmla="*/ 117992 w 524407"/>
                <a:gd name="connsiteY1" fmla="*/ 288424 h 524407"/>
                <a:gd name="connsiteX2" fmla="*/ 117992 w 524407"/>
                <a:gd name="connsiteY2" fmla="*/ 0 h 524407"/>
                <a:gd name="connsiteX3" fmla="*/ 406415 w 524407"/>
                <a:gd name="connsiteY3" fmla="*/ 0 h 524407"/>
                <a:gd name="connsiteX4" fmla="*/ 406415 w 524407"/>
                <a:gd name="connsiteY4" fmla="*/ 288424 h 524407"/>
                <a:gd name="connsiteX5" fmla="*/ 524407 w 524407"/>
                <a:gd name="connsiteY5" fmla="*/ 288424 h 524407"/>
                <a:gd name="connsiteX6" fmla="*/ 262204 w 524407"/>
                <a:gd name="connsiteY6" fmla="*/ 524407 h 524407"/>
                <a:gd name="connsiteX7" fmla="*/ 0 w 524407"/>
                <a:gd name="connsiteY7" fmla="*/ 288424 h 524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407" h="524407">
                  <a:moveTo>
                    <a:pt x="0" y="288424"/>
                  </a:moveTo>
                  <a:lnTo>
                    <a:pt x="117992" y="288424"/>
                  </a:lnTo>
                  <a:lnTo>
                    <a:pt x="117992" y="0"/>
                  </a:lnTo>
                  <a:lnTo>
                    <a:pt x="406415" y="0"/>
                  </a:lnTo>
                  <a:lnTo>
                    <a:pt x="406415" y="288424"/>
                  </a:lnTo>
                  <a:lnTo>
                    <a:pt x="524407" y="288424"/>
                  </a:lnTo>
                  <a:lnTo>
                    <a:pt x="262204" y="524407"/>
                  </a:lnTo>
                  <a:lnTo>
                    <a:pt x="0" y="288424"/>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48472" tIns="30480" rIns="148472" bIns="160271" numCol="1" spcCol="1270" anchor="ctr" anchorCtr="0">
              <a:noAutofit/>
            </a:bodyPr>
            <a:lstStyle/>
            <a:p>
              <a:pPr marL="0" lvl="0" indent="0" algn="ctr" defTabSz="1066800">
                <a:lnSpc>
                  <a:spcPct val="90000"/>
                </a:lnSpc>
                <a:spcBef>
                  <a:spcPct val="0"/>
                </a:spcBef>
                <a:spcAft>
                  <a:spcPct val="35000"/>
                </a:spcAft>
                <a:buNone/>
              </a:pPr>
              <a:endParaRPr lang="en-US" sz="2400" kern="1200"/>
            </a:p>
          </p:txBody>
        </p:sp>
        <p:sp>
          <p:nvSpPr>
            <p:cNvPr id="17" name="Freeform: Shape 16">
              <a:extLst>
                <a:ext uri="{FF2B5EF4-FFF2-40B4-BE49-F238E27FC236}">
                  <a16:creationId xmlns:a16="http://schemas.microsoft.com/office/drawing/2014/main" id="{447E06D2-8ACB-4633-DB93-277CF3860E33}"/>
                </a:ext>
              </a:extLst>
            </p:cNvPr>
            <p:cNvSpPr/>
            <p:nvPr/>
          </p:nvSpPr>
          <p:spPr>
            <a:xfrm>
              <a:off x="10103857" y="3933764"/>
              <a:ext cx="524407" cy="524407"/>
            </a:xfrm>
            <a:custGeom>
              <a:avLst/>
              <a:gdLst>
                <a:gd name="connsiteX0" fmla="*/ 0 w 524407"/>
                <a:gd name="connsiteY0" fmla="*/ 288424 h 524407"/>
                <a:gd name="connsiteX1" fmla="*/ 117992 w 524407"/>
                <a:gd name="connsiteY1" fmla="*/ 288424 h 524407"/>
                <a:gd name="connsiteX2" fmla="*/ 117992 w 524407"/>
                <a:gd name="connsiteY2" fmla="*/ 0 h 524407"/>
                <a:gd name="connsiteX3" fmla="*/ 406415 w 524407"/>
                <a:gd name="connsiteY3" fmla="*/ 0 h 524407"/>
                <a:gd name="connsiteX4" fmla="*/ 406415 w 524407"/>
                <a:gd name="connsiteY4" fmla="*/ 288424 h 524407"/>
                <a:gd name="connsiteX5" fmla="*/ 524407 w 524407"/>
                <a:gd name="connsiteY5" fmla="*/ 288424 h 524407"/>
                <a:gd name="connsiteX6" fmla="*/ 262204 w 524407"/>
                <a:gd name="connsiteY6" fmla="*/ 524407 h 524407"/>
                <a:gd name="connsiteX7" fmla="*/ 0 w 524407"/>
                <a:gd name="connsiteY7" fmla="*/ 288424 h 524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407" h="524407">
                  <a:moveTo>
                    <a:pt x="0" y="288424"/>
                  </a:moveTo>
                  <a:lnTo>
                    <a:pt x="117992" y="288424"/>
                  </a:lnTo>
                  <a:lnTo>
                    <a:pt x="117992" y="0"/>
                  </a:lnTo>
                  <a:lnTo>
                    <a:pt x="406415" y="0"/>
                  </a:lnTo>
                  <a:lnTo>
                    <a:pt x="406415" y="288424"/>
                  </a:lnTo>
                  <a:lnTo>
                    <a:pt x="524407" y="288424"/>
                  </a:lnTo>
                  <a:lnTo>
                    <a:pt x="262204" y="524407"/>
                  </a:lnTo>
                  <a:lnTo>
                    <a:pt x="0" y="288424"/>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48472" tIns="30480" rIns="148472" bIns="160271" numCol="1" spcCol="1270" anchor="ctr" anchorCtr="0">
              <a:noAutofit/>
            </a:bodyPr>
            <a:lstStyle/>
            <a:p>
              <a:pPr marL="0" lvl="0" indent="0" algn="ctr" defTabSz="1066800">
                <a:lnSpc>
                  <a:spcPct val="90000"/>
                </a:lnSpc>
                <a:spcBef>
                  <a:spcPct val="0"/>
                </a:spcBef>
                <a:spcAft>
                  <a:spcPct val="35000"/>
                </a:spcAft>
                <a:buNone/>
              </a:pPr>
              <a:endParaRPr lang="en-US" sz="2400" kern="1200"/>
            </a:p>
          </p:txBody>
        </p:sp>
      </p:grpSp>
      <p:grpSp>
        <p:nvGrpSpPr>
          <p:cNvPr id="3" name="Group 2">
            <a:extLst>
              <a:ext uri="{FF2B5EF4-FFF2-40B4-BE49-F238E27FC236}">
                <a16:creationId xmlns:a16="http://schemas.microsoft.com/office/drawing/2014/main" id="{B33A4A31-0144-6F65-DD5B-0203F1D6288A}"/>
              </a:ext>
            </a:extLst>
          </p:cNvPr>
          <p:cNvGrpSpPr/>
          <p:nvPr/>
        </p:nvGrpSpPr>
        <p:grpSpPr>
          <a:xfrm>
            <a:off x="4803265" y="5924840"/>
            <a:ext cx="6492745" cy="806780"/>
            <a:chOff x="1865614" y="2979277"/>
            <a:chExt cx="7462456" cy="840308"/>
          </a:xfrm>
        </p:grpSpPr>
        <p:sp>
          <p:nvSpPr>
            <p:cNvPr id="4" name="Rectangle: Rounded Corners 3">
              <a:extLst>
                <a:ext uri="{FF2B5EF4-FFF2-40B4-BE49-F238E27FC236}">
                  <a16:creationId xmlns:a16="http://schemas.microsoft.com/office/drawing/2014/main" id="{7E73EA83-FB8C-8DDF-2D93-4D0DA22C32BF}"/>
                </a:ext>
              </a:extLst>
            </p:cNvPr>
            <p:cNvSpPr/>
            <p:nvPr/>
          </p:nvSpPr>
          <p:spPr>
            <a:xfrm>
              <a:off x="1865614" y="2979277"/>
              <a:ext cx="7462456" cy="840308"/>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Rounded Corners 4">
              <a:extLst>
                <a:ext uri="{FF2B5EF4-FFF2-40B4-BE49-F238E27FC236}">
                  <a16:creationId xmlns:a16="http://schemas.microsoft.com/office/drawing/2014/main" id="{CE17AB0D-EFF3-13D1-7EB7-25D2538A8FDD}"/>
                </a:ext>
              </a:extLst>
            </p:cNvPr>
            <p:cNvSpPr txBox="1"/>
            <p:nvPr/>
          </p:nvSpPr>
          <p:spPr>
            <a:xfrm>
              <a:off x="1890225" y="3003890"/>
              <a:ext cx="6242051" cy="7910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b="1" kern="1200" dirty="0"/>
                <a:t>Step 6</a:t>
              </a:r>
              <a:r>
                <a:rPr lang="en-US" sz="2200" dirty="0"/>
                <a:t>. Pre-departure orientation &amp; Cultural Assessment</a:t>
              </a:r>
              <a:endParaRPr lang="en-US" sz="2200" kern="1200" dirty="0"/>
            </a:p>
          </p:txBody>
        </p:sp>
      </p:grpSp>
      <p:grpSp>
        <p:nvGrpSpPr>
          <p:cNvPr id="7" name="Group 6">
            <a:extLst>
              <a:ext uri="{FF2B5EF4-FFF2-40B4-BE49-F238E27FC236}">
                <a16:creationId xmlns:a16="http://schemas.microsoft.com/office/drawing/2014/main" id="{BF2E9AD2-A138-3C83-A417-84F5F3B1C5FA}"/>
              </a:ext>
            </a:extLst>
          </p:cNvPr>
          <p:cNvGrpSpPr/>
          <p:nvPr/>
        </p:nvGrpSpPr>
        <p:grpSpPr>
          <a:xfrm>
            <a:off x="4080929" y="4987505"/>
            <a:ext cx="6473028" cy="806780"/>
            <a:chOff x="1865614" y="2979277"/>
            <a:chExt cx="7462456" cy="840308"/>
          </a:xfrm>
        </p:grpSpPr>
        <p:sp>
          <p:nvSpPr>
            <p:cNvPr id="8" name="Rectangle: Rounded Corners 7">
              <a:extLst>
                <a:ext uri="{FF2B5EF4-FFF2-40B4-BE49-F238E27FC236}">
                  <a16:creationId xmlns:a16="http://schemas.microsoft.com/office/drawing/2014/main" id="{A91A6FE3-00BC-F0D8-8A99-518C7D177C7B}"/>
                </a:ext>
              </a:extLst>
            </p:cNvPr>
            <p:cNvSpPr/>
            <p:nvPr/>
          </p:nvSpPr>
          <p:spPr>
            <a:xfrm>
              <a:off x="1865614" y="2979277"/>
              <a:ext cx="7462456" cy="840308"/>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Rectangle: Rounded Corners 4">
              <a:extLst>
                <a:ext uri="{FF2B5EF4-FFF2-40B4-BE49-F238E27FC236}">
                  <a16:creationId xmlns:a16="http://schemas.microsoft.com/office/drawing/2014/main" id="{C50F92CD-A4C5-E414-CEAF-2DF2F04A21D6}"/>
                </a:ext>
              </a:extLst>
            </p:cNvPr>
            <p:cNvSpPr txBox="1"/>
            <p:nvPr/>
          </p:nvSpPr>
          <p:spPr>
            <a:xfrm>
              <a:off x="1890226" y="3003889"/>
              <a:ext cx="6242051" cy="7910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b="1" kern="1200" dirty="0"/>
                <a:t>Step </a:t>
              </a:r>
              <a:r>
                <a:rPr lang="en-US" sz="2200" b="1" dirty="0"/>
                <a:t>5</a:t>
              </a:r>
              <a:r>
                <a:rPr lang="en-US" sz="2200" dirty="0"/>
                <a:t>.  IOC Approval if applicable</a:t>
              </a:r>
              <a:endParaRPr lang="en-US" sz="2200" kern="1200" dirty="0"/>
            </a:p>
          </p:txBody>
        </p:sp>
      </p:grpSp>
      <p:sp>
        <p:nvSpPr>
          <p:cNvPr id="18" name="Freeform: Shape 17">
            <a:extLst>
              <a:ext uri="{FF2B5EF4-FFF2-40B4-BE49-F238E27FC236}">
                <a16:creationId xmlns:a16="http://schemas.microsoft.com/office/drawing/2014/main" id="{3A4C796C-AB85-21DE-B294-8E106BFE799C}"/>
              </a:ext>
            </a:extLst>
          </p:cNvPr>
          <p:cNvSpPr/>
          <p:nvPr/>
        </p:nvSpPr>
        <p:spPr>
          <a:xfrm>
            <a:off x="9169317" y="4665618"/>
            <a:ext cx="524407" cy="524407"/>
          </a:xfrm>
          <a:custGeom>
            <a:avLst/>
            <a:gdLst>
              <a:gd name="connsiteX0" fmla="*/ 0 w 524407"/>
              <a:gd name="connsiteY0" fmla="*/ 288424 h 524407"/>
              <a:gd name="connsiteX1" fmla="*/ 117992 w 524407"/>
              <a:gd name="connsiteY1" fmla="*/ 288424 h 524407"/>
              <a:gd name="connsiteX2" fmla="*/ 117992 w 524407"/>
              <a:gd name="connsiteY2" fmla="*/ 0 h 524407"/>
              <a:gd name="connsiteX3" fmla="*/ 406415 w 524407"/>
              <a:gd name="connsiteY3" fmla="*/ 0 h 524407"/>
              <a:gd name="connsiteX4" fmla="*/ 406415 w 524407"/>
              <a:gd name="connsiteY4" fmla="*/ 288424 h 524407"/>
              <a:gd name="connsiteX5" fmla="*/ 524407 w 524407"/>
              <a:gd name="connsiteY5" fmla="*/ 288424 h 524407"/>
              <a:gd name="connsiteX6" fmla="*/ 262204 w 524407"/>
              <a:gd name="connsiteY6" fmla="*/ 524407 h 524407"/>
              <a:gd name="connsiteX7" fmla="*/ 0 w 524407"/>
              <a:gd name="connsiteY7" fmla="*/ 288424 h 524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407" h="524407">
                <a:moveTo>
                  <a:pt x="0" y="288424"/>
                </a:moveTo>
                <a:lnTo>
                  <a:pt x="117992" y="288424"/>
                </a:lnTo>
                <a:lnTo>
                  <a:pt x="117992" y="0"/>
                </a:lnTo>
                <a:lnTo>
                  <a:pt x="406415" y="0"/>
                </a:lnTo>
                <a:lnTo>
                  <a:pt x="406415" y="288424"/>
                </a:lnTo>
                <a:lnTo>
                  <a:pt x="524407" y="288424"/>
                </a:lnTo>
                <a:lnTo>
                  <a:pt x="262204" y="524407"/>
                </a:lnTo>
                <a:lnTo>
                  <a:pt x="0" y="288424"/>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48472" tIns="30480" rIns="148472" bIns="160271" numCol="1" spcCol="1270" anchor="ctr" anchorCtr="0">
            <a:noAutofit/>
          </a:bodyPr>
          <a:lstStyle/>
          <a:p>
            <a:pPr marL="0" lvl="0" indent="0" algn="ctr" defTabSz="1066800">
              <a:lnSpc>
                <a:spcPct val="90000"/>
              </a:lnSpc>
              <a:spcBef>
                <a:spcPct val="0"/>
              </a:spcBef>
              <a:spcAft>
                <a:spcPct val="35000"/>
              </a:spcAft>
              <a:buNone/>
            </a:pPr>
            <a:endParaRPr lang="en-US" sz="2400" kern="1200"/>
          </a:p>
        </p:txBody>
      </p:sp>
      <p:sp>
        <p:nvSpPr>
          <p:cNvPr id="19" name="Freeform: Shape 18">
            <a:extLst>
              <a:ext uri="{FF2B5EF4-FFF2-40B4-BE49-F238E27FC236}">
                <a16:creationId xmlns:a16="http://schemas.microsoft.com/office/drawing/2014/main" id="{49B9D733-D15C-FE06-F8AF-8C191BD093B0}"/>
              </a:ext>
            </a:extLst>
          </p:cNvPr>
          <p:cNvSpPr/>
          <p:nvPr/>
        </p:nvSpPr>
        <p:spPr>
          <a:xfrm>
            <a:off x="9980064" y="5620990"/>
            <a:ext cx="524407" cy="524407"/>
          </a:xfrm>
          <a:custGeom>
            <a:avLst/>
            <a:gdLst>
              <a:gd name="connsiteX0" fmla="*/ 0 w 524407"/>
              <a:gd name="connsiteY0" fmla="*/ 288424 h 524407"/>
              <a:gd name="connsiteX1" fmla="*/ 117992 w 524407"/>
              <a:gd name="connsiteY1" fmla="*/ 288424 h 524407"/>
              <a:gd name="connsiteX2" fmla="*/ 117992 w 524407"/>
              <a:gd name="connsiteY2" fmla="*/ 0 h 524407"/>
              <a:gd name="connsiteX3" fmla="*/ 406415 w 524407"/>
              <a:gd name="connsiteY3" fmla="*/ 0 h 524407"/>
              <a:gd name="connsiteX4" fmla="*/ 406415 w 524407"/>
              <a:gd name="connsiteY4" fmla="*/ 288424 h 524407"/>
              <a:gd name="connsiteX5" fmla="*/ 524407 w 524407"/>
              <a:gd name="connsiteY5" fmla="*/ 288424 h 524407"/>
              <a:gd name="connsiteX6" fmla="*/ 262204 w 524407"/>
              <a:gd name="connsiteY6" fmla="*/ 524407 h 524407"/>
              <a:gd name="connsiteX7" fmla="*/ 0 w 524407"/>
              <a:gd name="connsiteY7" fmla="*/ 288424 h 524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407" h="524407">
                <a:moveTo>
                  <a:pt x="0" y="288424"/>
                </a:moveTo>
                <a:lnTo>
                  <a:pt x="117992" y="288424"/>
                </a:lnTo>
                <a:lnTo>
                  <a:pt x="117992" y="0"/>
                </a:lnTo>
                <a:lnTo>
                  <a:pt x="406415" y="0"/>
                </a:lnTo>
                <a:lnTo>
                  <a:pt x="406415" y="288424"/>
                </a:lnTo>
                <a:lnTo>
                  <a:pt x="524407" y="288424"/>
                </a:lnTo>
                <a:lnTo>
                  <a:pt x="262204" y="524407"/>
                </a:lnTo>
                <a:lnTo>
                  <a:pt x="0" y="288424"/>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48472" tIns="30480" rIns="148472" bIns="160271" numCol="1" spcCol="1270" anchor="ctr" anchorCtr="0">
            <a:noAutofit/>
          </a:bodyPr>
          <a:lstStyle/>
          <a:p>
            <a:pPr marL="0" lvl="0" indent="0" algn="ctr" defTabSz="1066800">
              <a:lnSpc>
                <a:spcPct val="90000"/>
              </a:lnSpc>
              <a:spcBef>
                <a:spcPct val="0"/>
              </a:spcBef>
              <a:spcAft>
                <a:spcPct val="35000"/>
              </a:spcAft>
              <a:buNone/>
            </a:pPr>
            <a:endParaRPr lang="en-US" sz="2400" kern="1200"/>
          </a:p>
        </p:txBody>
      </p:sp>
    </p:spTree>
    <p:extLst>
      <p:ext uri="{BB962C8B-B14F-4D97-AF65-F5344CB8AC3E}">
        <p14:creationId xmlns:p14="http://schemas.microsoft.com/office/powerpoint/2010/main" val="364361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EE96A74-B62B-4642-AB22-7776A5F48C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D1FB5F-C04B-A7EE-88F6-7B37ADCEAEBD}"/>
              </a:ext>
            </a:extLst>
          </p:cNvPr>
          <p:cNvSpPr>
            <a:spLocks noGrp="1"/>
          </p:cNvSpPr>
          <p:nvPr>
            <p:ph type="title"/>
          </p:nvPr>
        </p:nvSpPr>
        <p:spPr>
          <a:xfrm>
            <a:off x="990000" y="946800"/>
            <a:ext cx="2802386" cy="4689475"/>
          </a:xfrm>
        </p:spPr>
        <p:txBody>
          <a:bodyPr anchor="t">
            <a:normAutofit/>
          </a:bodyPr>
          <a:lstStyle/>
          <a:p>
            <a:r>
              <a:rPr lang="en-US" b="1" dirty="0"/>
              <a:t>1. Study Abroad Application</a:t>
            </a:r>
          </a:p>
        </p:txBody>
      </p:sp>
      <p:cxnSp>
        <p:nvCxnSpPr>
          <p:cNvPr id="11" name="Straight Connector 10">
            <a:extLst>
              <a:ext uri="{FF2B5EF4-FFF2-40B4-BE49-F238E27FC236}">
                <a16:creationId xmlns:a16="http://schemas.microsoft.com/office/drawing/2014/main" id="{9B4757C4-228A-47E5-94C8-058312AB27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432300" y="540000"/>
            <a:ext cx="0" cy="57780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A8E3D6C3-B1AA-86A7-32F7-D3B4E683A32A}"/>
              </a:ext>
            </a:extLst>
          </p:cNvPr>
          <p:cNvGraphicFramePr>
            <a:graphicFrameLocks noGrp="1"/>
          </p:cNvGraphicFramePr>
          <p:nvPr>
            <p:ph idx="1"/>
            <p:extLst>
              <p:ext uri="{D42A27DB-BD31-4B8C-83A1-F6EECF244321}">
                <p14:modId xmlns:p14="http://schemas.microsoft.com/office/powerpoint/2010/main" val="1623103634"/>
              </p:ext>
            </p:extLst>
          </p:nvPr>
        </p:nvGraphicFramePr>
        <p:xfrm>
          <a:off x="4982215" y="537330"/>
          <a:ext cx="6668792" cy="577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29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B65AA36A-D7CC-493C-A0EE-F8AC3564D1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DD20EF-DF9B-FEDC-CF22-6E2BD956FC28}"/>
              </a:ext>
            </a:extLst>
          </p:cNvPr>
          <p:cNvSpPr>
            <a:spLocks noGrp="1"/>
          </p:cNvSpPr>
          <p:nvPr>
            <p:ph type="title"/>
          </p:nvPr>
        </p:nvSpPr>
        <p:spPr>
          <a:xfrm>
            <a:off x="2174816" y="105368"/>
            <a:ext cx="7992424" cy="1333414"/>
          </a:xfrm>
        </p:spPr>
        <p:txBody>
          <a:bodyPr wrap="square" anchor="b">
            <a:normAutofit/>
          </a:bodyPr>
          <a:lstStyle/>
          <a:p>
            <a:pPr algn="ctr"/>
            <a:r>
              <a:rPr lang="en-US" dirty="0"/>
              <a:t>2. </a:t>
            </a:r>
            <a:r>
              <a:rPr lang="en-US" b="1" dirty="0"/>
              <a:t>How to obtain a passport?</a:t>
            </a:r>
          </a:p>
        </p:txBody>
      </p:sp>
      <p:pic>
        <p:nvPicPr>
          <p:cNvPr id="23" name="Picture 22" descr="A picture containing text, businesscard&#10;&#10;Description automatically generated">
            <a:extLst>
              <a:ext uri="{FF2B5EF4-FFF2-40B4-BE49-F238E27FC236}">
                <a16:creationId xmlns:a16="http://schemas.microsoft.com/office/drawing/2014/main" id="{72559ED5-5596-5677-FDF9-F8A9B6805120}"/>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a:stretch/>
        </p:blipFill>
        <p:spPr>
          <a:xfrm>
            <a:off x="717006" y="540000"/>
            <a:ext cx="2330994" cy="2330994"/>
          </a:xfrm>
          <a:custGeom>
            <a:avLst/>
            <a:gdLst/>
            <a:ahLst/>
            <a:cxnLst/>
            <a:rect l="l" t="t" r="r" b="b"/>
            <a:pathLst>
              <a:path w="5778000" h="5778000">
                <a:moveTo>
                  <a:pt x="2889000" y="0"/>
                </a:moveTo>
                <a:cubicBezTo>
                  <a:pt x="4484551" y="0"/>
                  <a:pt x="5778000" y="1293449"/>
                  <a:pt x="5778000" y="2889000"/>
                </a:cubicBezTo>
                <a:cubicBezTo>
                  <a:pt x="5778000" y="4484551"/>
                  <a:pt x="4484551" y="5778000"/>
                  <a:pt x="2889000" y="5778000"/>
                </a:cubicBezTo>
                <a:cubicBezTo>
                  <a:pt x="1293449" y="5778000"/>
                  <a:pt x="0" y="4484551"/>
                  <a:pt x="0" y="2889000"/>
                </a:cubicBezTo>
                <a:cubicBezTo>
                  <a:pt x="0" y="1293449"/>
                  <a:pt x="1293449" y="0"/>
                  <a:pt x="2889000" y="0"/>
                </a:cubicBezTo>
                <a:close/>
              </a:path>
            </a:pathLst>
          </a:custGeom>
        </p:spPr>
      </p:pic>
      <p:cxnSp>
        <p:nvCxnSpPr>
          <p:cNvPr id="31" name="Straight Connector 30">
            <a:extLst>
              <a:ext uri="{FF2B5EF4-FFF2-40B4-BE49-F238E27FC236}">
                <a16:creationId xmlns:a16="http://schemas.microsoft.com/office/drawing/2014/main" id="{1850A2DA-FC3C-4E59-9724-29CF2777D32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81769" y="2428148"/>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9" name="Content Placeholder 2">
            <a:extLst>
              <a:ext uri="{FF2B5EF4-FFF2-40B4-BE49-F238E27FC236}">
                <a16:creationId xmlns:a16="http://schemas.microsoft.com/office/drawing/2014/main" id="{D3808C48-0A58-5990-187E-A28A1408FB88}"/>
              </a:ext>
            </a:extLst>
          </p:cNvPr>
          <p:cNvSpPr>
            <a:spLocks noGrp="1"/>
          </p:cNvSpPr>
          <p:nvPr>
            <p:ph idx="1"/>
          </p:nvPr>
        </p:nvSpPr>
        <p:spPr>
          <a:xfrm>
            <a:off x="3413314" y="1544150"/>
            <a:ext cx="9495692" cy="4340825"/>
          </a:xfrm>
        </p:spPr>
        <p:txBody>
          <a:bodyPr>
            <a:normAutofit/>
          </a:bodyPr>
          <a:lstStyle/>
          <a:p>
            <a:pPr>
              <a:lnSpc>
                <a:spcPct val="140000"/>
              </a:lnSpc>
            </a:pPr>
            <a:r>
              <a:rPr lang="en-US" sz="1800" dirty="0"/>
              <a:t>Website: </a:t>
            </a:r>
            <a:r>
              <a:rPr lang="en-US" sz="1800" dirty="0">
                <a:hlinkClick r:id="rId4"/>
              </a:rPr>
              <a:t>www.Travel.State.Gov</a:t>
            </a:r>
            <a:endParaRPr lang="en-US" sz="1800" dirty="0"/>
          </a:p>
          <a:p>
            <a:pPr>
              <a:lnSpc>
                <a:spcPct val="140000"/>
              </a:lnSpc>
            </a:pPr>
            <a:r>
              <a:rPr lang="en-US" sz="1800" dirty="0"/>
              <a:t>Processing time is 6-9 weeks</a:t>
            </a:r>
          </a:p>
          <a:p>
            <a:pPr>
              <a:lnSpc>
                <a:spcPct val="140000"/>
              </a:lnSpc>
            </a:pPr>
            <a:r>
              <a:rPr lang="en-US" sz="1800" dirty="0"/>
              <a:t>Expedited shipping available with extra cost of $60 and takes 3-5 weeks </a:t>
            </a:r>
          </a:p>
          <a:p>
            <a:pPr>
              <a:lnSpc>
                <a:spcPct val="140000"/>
              </a:lnSpc>
            </a:pPr>
            <a:r>
              <a:rPr lang="en-US" sz="1800" dirty="0"/>
              <a:t>You must apply in person if it’s your first U.S. passport</a:t>
            </a:r>
          </a:p>
          <a:p>
            <a:pPr>
              <a:lnSpc>
                <a:spcPct val="140000"/>
              </a:lnSpc>
            </a:pPr>
            <a:r>
              <a:rPr lang="en-US" sz="1800" dirty="0"/>
              <a:t>Renew by mail if your current passport is undamaged</a:t>
            </a:r>
          </a:p>
          <a:p>
            <a:pPr>
              <a:lnSpc>
                <a:spcPct val="140000"/>
              </a:lnSpc>
            </a:pPr>
            <a:endParaRPr lang="en-US" sz="1800" dirty="0"/>
          </a:p>
        </p:txBody>
      </p:sp>
      <p:pic>
        <p:nvPicPr>
          <p:cNvPr id="6" name="Picture 5">
            <a:extLst>
              <a:ext uri="{FF2B5EF4-FFF2-40B4-BE49-F238E27FC236}">
                <a16:creationId xmlns:a16="http://schemas.microsoft.com/office/drawing/2014/main" id="{92AEA89A-5EA2-0097-2503-4E45A8C74D09}"/>
              </a:ext>
            </a:extLst>
          </p:cNvPr>
          <p:cNvPicPr>
            <a:picLocks noChangeAspect="1"/>
          </p:cNvPicPr>
          <p:nvPr/>
        </p:nvPicPr>
        <p:blipFill>
          <a:blip r:embed="rId5"/>
          <a:stretch>
            <a:fillRect/>
          </a:stretch>
        </p:blipFill>
        <p:spPr>
          <a:xfrm>
            <a:off x="190782" y="4334304"/>
            <a:ext cx="5905218" cy="1983696"/>
          </a:xfrm>
          <a:prstGeom prst="rect">
            <a:avLst/>
          </a:prstGeom>
        </p:spPr>
      </p:pic>
      <p:pic>
        <p:nvPicPr>
          <p:cNvPr id="8" name="Picture 7">
            <a:extLst>
              <a:ext uri="{FF2B5EF4-FFF2-40B4-BE49-F238E27FC236}">
                <a16:creationId xmlns:a16="http://schemas.microsoft.com/office/drawing/2014/main" id="{82F24CC5-3979-3607-1446-2BB736BCAB5B}"/>
              </a:ext>
            </a:extLst>
          </p:cNvPr>
          <p:cNvPicPr>
            <a:picLocks noChangeAspect="1"/>
          </p:cNvPicPr>
          <p:nvPr/>
        </p:nvPicPr>
        <p:blipFill>
          <a:blip r:embed="rId6"/>
          <a:stretch>
            <a:fillRect/>
          </a:stretch>
        </p:blipFill>
        <p:spPr>
          <a:xfrm>
            <a:off x="6171028" y="4334304"/>
            <a:ext cx="5696294" cy="2056556"/>
          </a:xfrm>
          <a:prstGeom prst="rect">
            <a:avLst/>
          </a:prstGeom>
        </p:spPr>
      </p:pic>
    </p:spTree>
    <p:extLst>
      <p:ext uri="{BB962C8B-B14F-4D97-AF65-F5344CB8AC3E}">
        <p14:creationId xmlns:p14="http://schemas.microsoft.com/office/powerpoint/2010/main" val="271250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EE96A74-B62B-4642-AB22-7776A5F48C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36BE88-5B47-EC4C-FB88-3B512C8D8E31}"/>
              </a:ext>
            </a:extLst>
          </p:cNvPr>
          <p:cNvSpPr>
            <a:spLocks noGrp="1"/>
          </p:cNvSpPr>
          <p:nvPr>
            <p:ph type="title"/>
          </p:nvPr>
        </p:nvSpPr>
        <p:spPr>
          <a:xfrm>
            <a:off x="990000" y="946800"/>
            <a:ext cx="2802386" cy="4689475"/>
          </a:xfrm>
        </p:spPr>
        <p:txBody>
          <a:bodyPr anchor="t">
            <a:normAutofit/>
          </a:bodyPr>
          <a:lstStyle/>
          <a:p>
            <a:r>
              <a:rPr lang="en-US" dirty="0"/>
              <a:t>3. </a:t>
            </a:r>
            <a:r>
              <a:rPr lang="en-US" b="1" dirty="0"/>
              <a:t>Approval</a:t>
            </a:r>
          </a:p>
        </p:txBody>
      </p:sp>
      <p:cxnSp>
        <p:nvCxnSpPr>
          <p:cNvPr id="11" name="Straight Connector 10">
            <a:extLst>
              <a:ext uri="{FF2B5EF4-FFF2-40B4-BE49-F238E27FC236}">
                <a16:creationId xmlns:a16="http://schemas.microsoft.com/office/drawing/2014/main" id="{9B4757C4-228A-47E5-94C8-058312AB27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432300" y="540000"/>
            <a:ext cx="0" cy="57780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19605407-BC13-C842-9AAF-452C768A8C59}"/>
              </a:ext>
            </a:extLst>
          </p:cNvPr>
          <p:cNvGraphicFramePr>
            <a:graphicFrameLocks noGrp="1"/>
          </p:cNvGraphicFramePr>
          <p:nvPr>
            <p:ph idx="1"/>
            <p:extLst>
              <p:ext uri="{D42A27DB-BD31-4B8C-83A1-F6EECF244321}">
                <p14:modId xmlns:p14="http://schemas.microsoft.com/office/powerpoint/2010/main" val="1890136305"/>
              </p:ext>
            </p:extLst>
          </p:nvPr>
        </p:nvGraphicFramePr>
        <p:xfrm>
          <a:off x="4982215" y="537330"/>
          <a:ext cx="6668792" cy="577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122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4A6AB-BAD2-1730-EF05-1AC6E521B084}"/>
              </a:ext>
            </a:extLst>
          </p:cNvPr>
          <p:cNvSpPr>
            <a:spLocks noGrp="1"/>
          </p:cNvSpPr>
          <p:nvPr>
            <p:ph type="title"/>
          </p:nvPr>
        </p:nvSpPr>
        <p:spPr/>
        <p:txBody>
          <a:bodyPr/>
          <a:lstStyle/>
          <a:p>
            <a:r>
              <a:rPr lang="en-US" dirty="0"/>
              <a:t>4. Scholarship Opportunities</a:t>
            </a:r>
          </a:p>
        </p:txBody>
      </p:sp>
      <p:graphicFrame>
        <p:nvGraphicFramePr>
          <p:cNvPr id="5" name="Content Placeholder 2">
            <a:extLst>
              <a:ext uri="{FF2B5EF4-FFF2-40B4-BE49-F238E27FC236}">
                <a16:creationId xmlns:a16="http://schemas.microsoft.com/office/drawing/2014/main" id="{026D77F1-BE5D-6034-4E54-5D2AD29C1B95}"/>
              </a:ext>
            </a:extLst>
          </p:cNvPr>
          <p:cNvGraphicFramePr>
            <a:graphicFrameLocks noGrp="1"/>
          </p:cNvGraphicFramePr>
          <p:nvPr>
            <p:ph idx="1"/>
            <p:extLst>
              <p:ext uri="{D42A27DB-BD31-4B8C-83A1-F6EECF244321}">
                <p14:modId xmlns:p14="http://schemas.microsoft.com/office/powerpoint/2010/main" val="2587984456"/>
              </p:ext>
            </p:extLst>
          </p:nvPr>
        </p:nvGraphicFramePr>
        <p:xfrm>
          <a:off x="989400" y="1508125"/>
          <a:ext cx="10213200" cy="4825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42425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EE57D-82F3-5033-411C-9A363DFCF798}"/>
              </a:ext>
            </a:extLst>
          </p:cNvPr>
          <p:cNvSpPr>
            <a:spLocks noGrp="1"/>
          </p:cNvSpPr>
          <p:nvPr>
            <p:ph type="title"/>
          </p:nvPr>
        </p:nvSpPr>
        <p:spPr>
          <a:xfrm>
            <a:off x="873897" y="500514"/>
            <a:ext cx="10213200" cy="603350"/>
          </a:xfrm>
        </p:spPr>
        <p:txBody>
          <a:bodyPr/>
          <a:lstStyle/>
          <a:p>
            <a:r>
              <a:rPr lang="en-US" dirty="0"/>
              <a:t>4. Financial Aid to Study Abroad</a:t>
            </a:r>
          </a:p>
        </p:txBody>
      </p:sp>
      <p:sp>
        <p:nvSpPr>
          <p:cNvPr id="3" name="Content Placeholder 2">
            <a:extLst>
              <a:ext uri="{FF2B5EF4-FFF2-40B4-BE49-F238E27FC236}">
                <a16:creationId xmlns:a16="http://schemas.microsoft.com/office/drawing/2014/main" id="{8213D5FE-1CC4-A3F5-1FAE-5D066ADACE1E}"/>
              </a:ext>
            </a:extLst>
          </p:cNvPr>
          <p:cNvSpPr>
            <a:spLocks noGrp="1"/>
          </p:cNvSpPr>
          <p:nvPr>
            <p:ph idx="1"/>
          </p:nvPr>
        </p:nvSpPr>
        <p:spPr>
          <a:xfrm>
            <a:off x="741145" y="1402900"/>
            <a:ext cx="11011301" cy="4954586"/>
          </a:xfrm>
        </p:spPr>
        <p:txBody>
          <a:bodyPr>
            <a:normAutofit fontScale="40000" lnSpcReduction="20000"/>
          </a:bodyPr>
          <a:lstStyle/>
          <a:p>
            <a:pPr marL="0" indent="0">
              <a:buNone/>
            </a:pPr>
            <a:r>
              <a:rPr lang="en-US" sz="4000" b="1" dirty="0"/>
              <a:t>You may receive federal student aid for a study-abroad program, if you meet the aid eligibility criteria. You’ll need to fill out a FAFSA form before you can receive federal student aid to study abroad.</a:t>
            </a:r>
          </a:p>
          <a:p>
            <a:r>
              <a:rPr lang="en-US" sz="3800" dirty="0"/>
              <a:t>Pell Grant</a:t>
            </a:r>
          </a:p>
          <a:p>
            <a:r>
              <a:rPr lang="en-US" sz="3800" dirty="0"/>
              <a:t>Subsidized and/or Unsubsidized Student Loans</a:t>
            </a:r>
          </a:p>
          <a:p>
            <a:r>
              <a:rPr lang="en-US" sz="3800" dirty="0"/>
              <a:t>Parent PLUS Loan - Available to qualified parents of dependent undergraduate students with financial aid eligibility. If there is a difference between the study abroad program budget and the amount of the student's financial aid, a parent may be eligible to apply for a Parent PLUS Loan. If your parent is already a borrower, they can request an increase to their loan by contacting the Office of Student Financial Aid and Scholarships.</a:t>
            </a:r>
          </a:p>
          <a:p>
            <a:r>
              <a:rPr lang="en-US" sz="3800" dirty="0"/>
              <a:t>Graduate PLUS Loan - Available to qualified graduate students with financial aid eligibility. If there is a difference between the study abroad program budget and the amount of the student's financial aid, a graduate student may be eligible to apply for a Graduate PLUS Loan. </a:t>
            </a:r>
          </a:p>
          <a:p>
            <a:r>
              <a:rPr lang="en-US" sz="3800" dirty="0"/>
              <a:t>Alternative Loan</a:t>
            </a:r>
          </a:p>
          <a:p>
            <a:r>
              <a:rPr lang="en-US" sz="3800" dirty="0"/>
              <a:t>For more information, please contact Financial Aid office at </a:t>
            </a:r>
            <a:r>
              <a:rPr lang="en-US" sz="3800" dirty="0">
                <a:hlinkClick r:id="rId3"/>
              </a:rPr>
              <a:t>ucentral@utrgv.edu</a:t>
            </a:r>
            <a:r>
              <a:rPr lang="en-US" sz="3800" dirty="0"/>
              <a:t> or </a:t>
            </a:r>
            <a:r>
              <a:rPr lang="en-US" sz="3800" dirty="0">
                <a:hlinkClick r:id="rId4"/>
              </a:rPr>
              <a:t>FinAid@utrgv.edu</a:t>
            </a:r>
            <a:r>
              <a:rPr lang="en-US" sz="3800" dirty="0"/>
              <a:t> </a:t>
            </a:r>
          </a:p>
          <a:p>
            <a:pPr marL="0" indent="0">
              <a:buNone/>
            </a:pPr>
            <a:endParaRPr lang="en-US" dirty="0"/>
          </a:p>
        </p:txBody>
      </p:sp>
    </p:spTree>
    <p:extLst>
      <p:ext uri="{BB962C8B-B14F-4D97-AF65-F5344CB8AC3E}">
        <p14:creationId xmlns:p14="http://schemas.microsoft.com/office/powerpoint/2010/main" val="2557922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B66C9CD-6BF4-44CA-8078-0BB819080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4F524D-6E22-8D26-81BD-9380184BE546}"/>
              </a:ext>
            </a:extLst>
          </p:cNvPr>
          <p:cNvSpPr>
            <a:spLocks noGrp="1"/>
          </p:cNvSpPr>
          <p:nvPr>
            <p:ph type="title"/>
          </p:nvPr>
        </p:nvSpPr>
        <p:spPr>
          <a:xfrm>
            <a:off x="989400" y="393574"/>
            <a:ext cx="10213200" cy="1390902"/>
          </a:xfrm>
        </p:spPr>
        <p:txBody>
          <a:bodyPr anchor="ctr">
            <a:normAutofit fontScale="90000"/>
          </a:bodyPr>
          <a:lstStyle/>
          <a:p>
            <a:pPr algn="ctr"/>
            <a:r>
              <a:rPr lang="en-US" sz="4800" b="1" dirty="0"/>
              <a:t>5. International Oversight Committee Request form (if applicable)</a:t>
            </a:r>
          </a:p>
        </p:txBody>
      </p:sp>
      <p:cxnSp>
        <p:nvCxnSpPr>
          <p:cNvPr id="11" name="Straight Connector 10">
            <a:extLst>
              <a:ext uri="{FF2B5EF4-FFF2-40B4-BE49-F238E27FC236}">
                <a16:creationId xmlns:a16="http://schemas.microsoft.com/office/drawing/2014/main" id="{D9BF9BF3-7E9D-458B-A5D2-E730C5FFD0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19649" y="1893832"/>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3EF43EC7-951C-4ECD-6BBF-08520FC74792}"/>
              </a:ext>
            </a:extLst>
          </p:cNvPr>
          <p:cNvGraphicFramePr>
            <a:graphicFrameLocks noGrp="1"/>
          </p:cNvGraphicFramePr>
          <p:nvPr>
            <p:ph idx="1"/>
            <p:extLst>
              <p:ext uri="{D42A27DB-BD31-4B8C-83A1-F6EECF244321}">
                <p14:modId xmlns:p14="http://schemas.microsoft.com/office/powerpoint/2010/main" val="771376010"/>
              </p:ext>
            </p:extLst>
          </p:nvPr>
        </p:nvGraphicFramePr>
        <p:xfrm>
          <a:off x="1079400" y="2843213"/>
          <a:ext cx="10033200" cy="2925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7872639"/>
      </p:ext>
    </p:extLst>
  </p:cSld>
  <p:clrMapOvr>
    <a:masterClrMapping/>
  </p:clrMapOvr>
</p:sld>
</file>

<file path=ppt/theme/theme1.xml><?xml version="1.0" encoding="utf-8"?>
<a:theme xmlns:a="http://schemas.openxmlformats.org/drawingml/2006/main" name="FrostyVTI">
  <a:themeElements>
    <a:clrScheme name="AnalogousFromLightSeedLeftStep">
      <a:dk1>
        <a:srgbClr val="000000"/>
      </a:dk1>
      <a:lt1>
        <a:srgbClr val="FFFFFF"/>
      </a:lt1>
      <a:dk2>
        <a:srgbClr val="21373A"/>
      </a:dk2>
      <a:lt2>
        <a:srgbClr val="E8E2E2"/>
      </a:lt2>
      <a:accent1>
        <a:srgbClr val="80A9A7"/>
      </a:accent1>
      <a:accent2>
        <a:srgbClr val="75AB91"/>
      </a:accent2>
      <a:accent3>
        <a:srgbClr val="81AC86"/>
      </a:accent3>
      <a:accent4>
        <a:srgbClr val="86AC76"/>
      </a:accent4>
      <a:accent5>
        <a:srgbClr val="9AA57D"/>
      </a:accent5>
      <a:accent6>
        <a:srgbClr val="A9A274"/>
      </a:accent6>
      <a:hlink>
        <a:srgbClr val="AE696D"/>
      </a:hlink>
      <a:folHlink>
        <a:srgbClr val="7F7F7F"/>
      </a:folHlink>
    </a:clrScheme>
    <a:fontScheme name="Frosted Leaf">
      <a:majorFont>
        <a:latin typeface="Goudy Old Style"/>
        <a:ea typeface=""/>
        <a:cs typeface=""/>
      </a:majorFont>
      <a:minorFont>
        <a:latin typeface="Avenir Next LT Pro"/>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rostyVTI" id="{DD283BC3-E0B6-4E4B-91CF-F0F54D51BB21}" vid="{3EE220F7-F497-4893-BE1F-7BB1D607421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330</TotalTime>
  <Words>946</Words>
  <Application>Microsoft Office PowerPoint</Application>
  <PresentationFormat>Widescreen</PresentationFormat>
  <Paragraphs>108</Paragraphs>
  <Slides>16</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Avenir Next LT Pro</vt:lpstr>
      <vt:lpstr>Bahnschrift SemiCondensed</vt:lpstr>
      <vt:lpstr>Calibri</vt:lpstr>
      <vt:lpstr>Goudy Old Style</vt:lpstr>
      <vt:lpstr>Wingdings</vt:lpstr>
      <vt:lpstr>FrostyVTI</vt:lpstr>
      <vt:lpstr>Ready  for a LIFE Changing EXPERIENCE?</vt:lpstr>
      <vt:lpstr>Short Term  Faculty-Led Study Abroad</vt:lpstr>
      <vt:lpstr>Steps to Apply for a Faculty-Led Study Abroad Program</vt:lpstr>
      <vt:lpstr>1. Study Abroad Application</vt:lpstr>
      <vt:lpstr>2. How to obtain a passport?</vt:lpstr>
      <vt:lpstr>3. Approval</vt:lpstr>
      <vt:lpstr>4. Scholarship Opportunities</vt:lpstr>
      <vt:lpstr>4. Financial Aid to Study Abroad</vt:lpstr>
      <vt:lpstr>5. International Oversight Committee Request form (if applicable)</vt:lpstr>
      <vt:lpstr>6. Pre-Departure Orientation  </vt:lpstr>
      <vt:lpstr>Travel and Medical Insurance </vt:lpstr>
      <vt:lpstr>6. Cultural Assessment   </vt:lpstr>
      <vt:lpstr>Current Programs Available 2023</vt:lpstr>
      <vt:lpstr>IMPORTANT Deadlines to apply</vt:lpstr>
      <vt:lpstr>PowerPoint Presentation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Paloma Quintero</dc:creator>
  <cp:lastModifiedBy>Paloma Quintero</cp:lastModifiedBy>
  <cp:revision>8</cp:revision>
  <dcterms:created xsi:type="dcterms:W3CDTF">2023-01-26T20:49:45Z</dcterms:created>
  <dcterms:modified xsi:type="dcterms:W3CDTF">2023-01-30T17:54:41Z</dcterms:modified>
</cp:coreProperties>
</file>