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5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4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E1687A4-5705-43BC-B2A1-3CAD579328E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7E0175-BC80-4981-B263-4942202B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encrypted-tbn3.gstatic.com/images?q=tbn:ANd9GcRq2QrmgAgI1aYDmrNY7yCvWM4ZuLfmeq1ZTiRqiBRKs7g0kk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859" y="0"/>
            <a:ext cx="9966960" cy="3035808"/>
          </a:xfrm>
        </p:spPr>
        <p:txBody>
          <a:bodyPr/>
          <a:lstStyle/>
          <a:p>
            <a:r>
              <a:rPr lang="en-US" dirty="0" smtClean="0"/>
              <a:t>Rembrandt van Rijn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28225" y="2124564"/>
            <a:ext cx="4236248" cy="1069848"/>
          </a:xfrm>
        </p:spPr>
        <p:txBody>
          <a:bodyPr/>
          <a:lstStyle/>
          <a:p>
            <a:r>
              <a:rPr lang="en-US" dirty="0" smtClean="0"/>
              <a:t>July 15, 1606- October 4, 1669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5042" y="5318975"/>
            <a:ext cx="533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Morgan Self</a:t>
            </a:r>
          </a:p>
          <a:p>
            <a:pPr algn="r"/>
            <a:r>
              <a:rPr lang="en-US" dirty="0" smtClean="0"/>
              <a:t>Shelby </a:t>
            </a:r>
            <a:r>
              <a:rPr lang="en-US" dirty="0" err="1" smtClean="0"/>
              <a:t>Maggart</a:t>
            </a:r>
            <a:endParaRPr lang="en-US" dirty="0" smtClean="0"/>
          </a:p>
          <a:p>
            <a:pPr algn="r"/>
            <a:r>
              <a:rPr lang="en-US" dirty="0" smtClean="0"/>
              <a:t>Chacity Cooper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05" y="2184773"/>
            <a:ext cx="3511639" cy="4389549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6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baroque?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80856"/>
            <a:ext cx="10058400" cy="3491344"/>
          </a:xfrm>
        </p:spPr>
        <p:txBody>
          <a:bodyPr>
            <a:normAutofit/>
          </a:bodyPr>
          <a:lstStyle/>
          <a:p>
            <a:r>
              <a:rPr lang="en-US" sz="2400" i="1" dirty="0" err="1" smtClean="0"/>
              <a:t>Barocco</a:t>
            </a:r>
            <a:r>
              <a:rPr lang="en-US" sz="2400" dirty="0" smtClean="0"/>
              <a:t>, meaning “irregularly-shaped pearl”</a:t>
            </a:r>
          </a:p>
          <a:p>
            <a:r>
              <a:rPr lang="en-US" sz="2400" dirty="0" smtClean="0"/>
              <a:t>Developed during the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following the Renaissance and Reformation</a:t>
            </a:r>
          </a:p>
          <a:p>
            <a:r>
              <a:rPr lang="en-US" sz="2400" dirty="0" smtClean="0"/>
              <a:t>Left behind the idealized figures of Greco-Roman Art</a:t>
            </a:r>
          </a:p>
        </p:txBody>
      </p:sp>
    </p:spTree>
    <p:extLst>
      <p:ext uri="{BB962C8B-B14F-4D97-AF65-F5344CB8AC3E}">
        <p14:creationId xmlns:p14="http://schemas.microsoft.com/office/powerpoint/2010/main" val="41411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Rembrandt van Rijn?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15 July 1606 in Leiden, Dutch Republic</a:t>
            </a:r>
          </a:p>
          <a:p>
            <a:r>
              <a:rPr lang="en-US" dirty="0" smtClean="0"/>
              <a:t>Born in the time of the Dutch Reformation including the adoption of Calvinist theology</a:t>
            </a:r>
          </a:p>
          <a:p>
            <a:r>
              <a:rPr lang="en-US" dirty="0" smtClean="0"/>
              <a:t>Attended </a:t>
            </a:r>
            <a:r>
              <a:rPr lang="en-US" dirty="0"/>
              <a:t>L</a:t>
            </a:r>
            <a:r>
              <a:rPr lang="en-US" dirty="0" smtClean="0"/>
              <a:t>atin school at the University of Leiden then at the 15, he studied under the artist Jacob </a:t>
            </a:r>
            <a:r>
              <a:rPr lang="en-US" dirty="0" err="1" smtClean="0"/>
              <a:t>Issacsz</a:t>
            </a:r>
            <a:r>
              <a:rPr lang="en-US" dirty="0" smtClean="0"/>
              <a:t> </a:t>
            </a:r>
            <a:r>
              <a:rPr lang="en-US" dirty="0" err="1" smtClean="0"/>
              <a:t>Swanenburg</a:t>
            </a:r>
            <a:endParaRPr lang="en-US" dirty="0" smtClean="0"/>
          </a:p>
          <a:p>
            <a:r>
              <a:rPr lang="en-US" dirty="0" smtClean="0"/>
              <a:t>Later apprenticed under Dutch artist Pieter </a:t>
            </a:r>
            <a:r>
              <a:rPr lang="en-US" dirty="0" err="1" smtClean="0"/>
              <a:t>Lastman</a:t>
            </a:r>
            <a:endParaRPr lang="en-US" dirty="0" smtClean="0"/>
          </a:p>
          <a:p>
            <a:r>
              <a:rPr lang="en-US" dirty="0" smtClean="0"/>
              <a:t>Opened  his own studio in the mid-1620s with Jan </a:t>
            </a:r>
            <a:r>
              <a:rPr lang="en-US" dirty="0" err="1" smtClean="0"/>
              <a:t>Lievens</a:t>
            </a:r>
            <a:endParaRPr lang="en-US" dirty="0" smtClean="0"/>
          </a:p>
          <a:p>
            <a:r>
              <a:rPr lang="en-US" dirty="0" smtClean="0"/>
              <a:t>Took on a few students such as the Dutch artist  </a:t>
            </a:r>
            <a:r>
              <a:rPr lang="en-US" dirty="0" err="1" smtClean="0"/>
              <a:t>Gerrit</a:t>
            </a:r>
            <a:r>
              <a:rPr lang="en-US" dirty="0" smtClean="0"/>
              <a:t> Dou</a:t>
            </a:r>
          </a:p>
          <a:p>
            <a:r>
              <a:rPr lang="en-US" dirty="0" smtClean="0"/>
              <a:t>1629, discovered by Huygens and later commissioned by the Court of the Hague</a:t>
            </a:r>
          </a:p>
          <a:p>
            <a:r>
              <a:rPr lang="en-US" dirty="0" smtClean="0"/>
              <a:t>Later moved to Amsterdam and joined the Amsterdam Painters Guild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Anatomy Lesson of Dr. </a:t>
            </a:r>
            <a:r>
              <a:rPr lang="en-US" dirty="0" err="1" smtClean="0"/>
              <a:t>Nicolaes</a:t>
            </a:r>
            <a:r>
              <a:rPr lang="en-US" dirty="0" smtClean="0"/>
              <a:t> </a:t>
            </a:r>
            <a:r>
              <a:rPr lang="en-US" dirty="0" err="1" smtClean="0"/>
              <a:t>Tulp</a:t>
            </a:r>
            <a:r>
              <a:rPr lang="en-US" dirty="0" smtClean="0"/>
              <a:t> (1632)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399146"/>
            <a:ext cx="4754563" cy="356783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 a new concept, but innovative style</a:t>
            </a:r>
          </a:p>
          <a:p>
            <a:r>
              <a:rPr lang="en-US" dirty="0" smtClean="0"/>
              <a:t>Everyone is not symmetric with the other</a:t>
            </a:r>
          </a:p>
          <a:p>
            <a:r>
              <a:rPr lang="en-US" dirty="0" smtClean="0"/>
              <a:t>Appear engaged with the lesson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tenebrisim</a:t>
            </a:r>
            <a:r>
              <a:rPr lang="en-US" dirty="0" smtClean="0"/>
              <a:t> to create lively characters</a:t>
            </a:r>
          </a:p>
          <a:p>
            <a:r>
              <a:rPr lang="en-US" dirty="0" smtClean="0"/>
              <a:t>Believed to contain a religious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Night Watch(1642)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5" y="2093976"/>
            <a:ext cx="5097174" cy="42476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023" y="2093976"/>
            <a:ext cx="5574704" cy="4078224"/>
          </a:xfrm>
        </p:spPr>
        <p:txBody>
          <a:bodyPr/>
          <a:lstStyle/>
          <a:p>
            <a:r>
              <a:rPr lang="en-US" dirty="0" smtClean="0"/>
              <a:t>Original name </a:t>
            </a:r>
            <a:r>
              <a:rPr lang="en-US" i="1" dirty="0" smtClean="0"/>
              <a:t>Other </a:t>
            </a:r>
            <a:r>
              <a:rPr lang="en-US" i="1" dirty="0" err="1" smtClean="0"/>
              <a:t>Militimen</a:t>
            </a:r>
            <a:r>
              <a:rPr lang="en-US" i="1" dirty="0" smtClean="0"/>
              <a:t> from </a:t>
            </a:r>
            <a:r>
              <a:rPr lang="en-US" i="1" dirty="0" err="1" smtClean="0"/>
              <a:t>Amesterdam’s</a:t>
            </a:r>
            <a:r>
              <a:rPr lang="en-US" i="1" dirty="0" smtClean="0"/>
              <a:t> Second </a:t>
            </a:r>
            <a:r>
              <a:rPr lang="en-US" i="1" dirty="0" err="1" smtClean="0"/>
              <a:t>Deistrict</a:t>
            </a:r>
            <a:r>
              <a:rPr lang="en-US" i="1" dirty="0" smtClean="0"/>
              <a:t>, led by Captain </a:t>
            </a:r>
            <a:r>
              <a:rPr lang="en-US" i="1" dirty="0" err="1" smtClean="0"/>
              <a:t>Frans</a:t>
            </a:r>
            <a:r>
              <a:rPr lang="en-US" i="1" dirty="0" smtClean="0"/>
              <a:t> Banning Coq and Lieutenant Willem van </a:t>
            </a:r>
            <a:r>
              <a:rPr lang="en-US" i="1" dirty="0" err="1" smtClean="0"/>
              <a:t>Ruytenburch</a:t>
            </a:r>
            <a:endParaRPr lang="en-US" i="1" dirty="0" smtClean="0"/>
          </a:p>
          <a:p>
            <a:r>
              <a:rPr lang="en-US" dirty="0" smtClean="0"/>
              <a:t>Years of dirt and grime made it appear almost like a nocturnal scene</a:t>
            </a:r>
          </a:p>
          <a:p>
            <a:r>
              <a:rPr lang="en-US" dirty="0" smtClean="0"/>
              <a:t>Several attacks over the years have occurred mainly with knifes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9967" y="1"/>
            <a:ext cx="11445025" cy="1101435"/>
          </a:xfrm>
        </p:spPr>
        <p:txBody>
          <a:bodyPr/>
          <a:lstStyle/>
          <a:p>
            <a:r>
              <a:rPr lang="en-US" dirty="0" smtClean="0"/>
              <a:t>The Three Crosses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4546" r="6662" b="6666"/>
          <a:stretch/>
        </p:blipFill>
        <p:spPr>
          <a:xfrm>
            <a:off x="295894" y="907067"/>
            <a:ext cx="2426524" cy="2091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48" y="907067"/>
            <a:ext cx="2375431" cy="205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55" y="2986900"/>
            <a:ext cx="2286358" cy="1989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2727" r="7624" b="3031"/>
          <a:stretch/>
        </p:blipFill>
        <p:spPr>
          <a:xfrm flipH="1">
            <a:off x="295894" y="4985897"/>
            <a:ext cx="2177141" cy="1875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48" y="4976031"/>
            <a:ext cx="2219303" cy="1881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8164" y="1101436"/>
            <a:ext cx="4239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Began etchings in </a:t>
            </a:r>
            <a:r>
              <a:rPr lang="en-US" sz="2400" dirty="0" smtClean="0"/>
              <a:t>1627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Depicted the death of Christ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Series of five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Extreme use of chiaroscuro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Considered a pioneer in the popularization of etching</a:t>
            </a:r>
          </a:p>
        </p:txBody>
      </p:sp>
    </p:spTree>
    <p:extLst>
      <p:ext uri="{BB962C8B-B14F-4D97-AF65-F5344CB8AC3E}">
        <p14:creationId xmlns:p14="http://schemas.microsoft.com/office/powerpoint/2010/main" val="7637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Downfall of Rembrandt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Married with four children</a:t>
            </a:r>
          </a:p>
          <a:p>
            <a:r>
              <a:rPr lang="en-US" dirty="0" smtClean="0"/>
              <a:t>Believed </a:t>
            </a:r>
            <a:r>
              <a:rPr lang="en-US" i="1" dirty="0" smtClean="0"/>
              <a:t>Night Watch</a:t>
            </a:r>
            <a:r>
              <a:rPr lang="en-US" dirty="0" smtClean="0"/>
              <a:t> led to his downfall</a:t>
            </a:r>
          </a:p>
          <a:p>
            <a:r>
              <a:rPr lang="en-US" dirty="0" smtClean="0"/>
              <a:t>Others believed it was due to his lifestyle</a:t>
            </a:r>
          </a:p>
          <a:p>
            <a:r>
              <a:rPr lang="en-US" dirty="0" smtClean="0"/>
              <a:t>After the death of his wife, he father a child out of wedlock, claimed bankruptcy was kicked out of the painter’s guild</a:t>
            </a:r>
          </a:p>
          <a:p>
            <a:r>
              <a:rPr lang="en-US" dirty="0" smtClean="0"/>
              <a:t>Died a poor man, unable to receive commissions having fallen out of popularity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70" y="2200795"/>
            <a:ext cx="3302993" cy="4054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51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1365</TotalTime>
  <Words>327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Wood Type</vt:lpstr>
      <vt:lpstr>Rembrandt van Rijn</vt:lpstr>
      <vt:lpstr>What is baroque?</vt:lpstr>
      <vt:lpstr>Who is Rembrandt van Rijn?</vt:lpstr>
      <vt:lpstr>The Anatomy Lesson of Dr. Nicolaes Tulp (1632)</vt:lpstr>
      <vt:lpstr>The Night Watch(1642)</vt:lpstr>
      <vt:lpstr>The Three Crosses</vt:lpstr>
      <vt:lpstr>Downfall of Rembrandt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Chacity Cooper</dc:creator>
  <cp:lastModifiedBy>Maggart, Shelby</cp:lastModifiedBy>
  <cp:revision>18</cp:revision>
  <dcterms:created xsi:type="dcterms:W3CDTF">2014-04-16T13:49:44Z</dcterms:created>
  <dcterms:modified xsi:type="dcterms:W3CDTF">2014-04-23T13:00:00Z</dcterms:modified>
</cp:coreProperties>
</file>