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72E6-33A1-7744-85DA-27D8C220BD9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AE5D-E888-5A46-9588-2E7166001EE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Drawing II – Figure Drawing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Composing without cropping with the edge and selective completion as a means of composing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udedraw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736" r="-7273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binson11-3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869" r="-2386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_b-vong.com_figure_drawing_lauren_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_Drawing_24_by_xcentricit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858" r="-6685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-draw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81" r="-7128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-drawing197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wyeth_2009.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554" r="-6855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6274868.98a1e57c.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241" r="-8224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n-figure-draw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9128" r="-8912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Ways to Compose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most figure studies either include the entire figure with minimal activity in the ground, or…</a:t>
            </a:r>
          </a:p>
          <a:p>
            <a:r>
              <a:rPr lang="en-US" dirty="0" smtClean="0"/>
              <a:t>The edge crops the figure for its abstract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eFigureDrawingBack2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861" r="-6386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852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933" r="-6793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fx_022008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375" r="-2837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Composing Without Cropping with the Edge of the Rectangle</a:t>
            </a:r>
            <a:endParaRPr lang="en-US" dirty="0"/>
          </a:p>
        </p:txBody>
      </p:sp>
      <p:pic>
        <p:nvPicPr>
          <p:cNvPr id="5" name="Content Placeholder 4" descr="3783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619" r="-6561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avemalan_figure11_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201" r="-5320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_drawing_by_vesuvi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040" r="-8804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-Drawing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4542" r="-7454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</Words>
  <Application>Microsoft Macintosh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Drawing II – Figure Drawing</vt:lpstr>
      <vt:lpstr>Alternative Ways to Compose</vt:lpstr>
      <vt:lpstr>PowerPoint Presentation</vt:lpstr>
      <vt:lpstr>PowerPoint Presentation</vt:lpstr>
      <vt:lpstr>PowerPoint Presentation</vt:lpstr>
      <vt:lpstr>Composing Without Cropping with the Edge of the Rectangle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Truman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II – Figure Drawing</dc:title>
  <dc:creator>Garry Gordon</dc:creator>
  <cp:lastModifiedBy>Ping Xu</cp:lastModifiedBy>
  <cp:revision>3</cp:revision>
  <dcterms:created xsi:type="dcterms:W3CDTF">2011-03-22T12:40:01Z</dcterms:created>
  <dcterms:modified xsi:type="dcterms:W3CDTF">2014-10-06T15:28:57Z</dcterms:modified>
</cp:coreProperties>
</file>